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69" r:id="rId2"/>
    <p:sldId id="284" r:id="rId3"/>
    <p:sldId id="270" r:id="rId4"/>
    <p:sldId id="281" r:id="rId5"/>
    <p:sldId id="282" r:id="rId6"/>
    <p:sldId id="274" r:id="rId7"/>
    <p:sldId id="273" r:id="rId8"/>
    <p:sldId id="285" r:id="rId9"/>
    <p:sldId id="275" r:id="rId10"/>
    <p:sldId id="277" r:id="rId11"/>
    <p:sldId id="276" r:id="rId12"/>
    <p:sldId id="278" r:id="rId13"/>
    <p:sldId id="279" r:id="rId14"/>
    <p:sldId id="271" r:id="rId15"/>
    <p:sldId id="272" r:id="rId16"/>
    <p:sldId id="280" r:id="rId17"/>
    <p:sldId id="283" r:id="rId1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-183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B4F8AAE-685C-F44D-0C15-B6AA8DC36F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46DEA9D-C41E-DACA-75F1-76EC58D8E5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E648783-B09F-853F-2F85-4D8CC74D5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4/10/2025</a:t>
            </a:fld>
            <a:endParaRPr lang="en-US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3565379-5008-C782-E63D-E14C6332E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0059E5E-A474-4F89-B74E-D0306F927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915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CE3ED9-D2C5-5744-2118-07C9366EB7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31A3AB0-6A41-C28B-92FA-877C336E42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5419E0A-668F-3A58-B0BA-2EDC8505A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4/10/2025</a:t>
            </a:fld>
            <a:endParaRPr lang="en-US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324837C-B4D3-DA8C-8FB6-4C9C9E900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58597DF-489C-2BDE-9FD0-1B31CB436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554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34D2B2EB-A731-DFDE-A437-496A8131CA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4605D46-22BB-F40D-8069-BF2DCBFF33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424FE48-EBB3-40D4-08BB-89FA16EBD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4/10/2025</a:t>
            </a:fld>
            <a:endParaRPr lang="en-US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BE0CCA2-A0E5-5914-CA1B-834587789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FA37810-1229-4905-4068-F9105804B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58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8831180-C010-52E8-06B6-847E3C97F6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23C1707-06A2-41E7-97BB-8686270EE4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BAE9B3E-7C74-A9F9-9CF2-05EC8E3CA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4/10/2025</a:t>
            </a:fld>
            <a:endParaRPr lang="en-US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0308E2C-3BA5-E0FE-65DE-51C47395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45ADABF-ACB4-2721-3E4D-5125AC21B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397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6F784E2-BB80-447F-F1E0-1D2BFDD11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6EC1C2B-2282-4A3E-5EC7-43454E8E6F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B1FE9A8-245A-D3E7-CCD9-C4D954B85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4/10/2025</a:t>
            </a:fld>
            <a:endParaRPr lang="en-US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7979FC6-BCE7-F332-416F-E4889DBF5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D78570F-F14E-9622-CFA9-59FCC661E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6964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60DE20E-8E12-7EE1-057C-A28C54E86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8C395B4-E101-0C5B-1DC4-7DD1A60FED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C76378D-DB11-9AB7-BBDD-785074268A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4EAC122-E36C-DC4F-8975-6B798FF48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4/10/2025</a:t>
            </a:fld>
            <a:endParaRPr lang="en-US" dirty="0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90AD8F3-2AB5-1DCE-1DBE-71510AA98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37CEE79-4DA7-FA05-86CF-4F66D30A8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485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9E8F575-CEB5-F7CF-7148-FC22EF875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0B2D4B2-0DF6-645D-ABF7-B3DC0CABD2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7F7D3EE-3518-6237-2E9F-EB5991EA47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51431262-9EF8-3E15-CDE3-8A92EF5CA9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B1723A93-7AFC-0A77-F6A5-E6E83FAEB5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A12BEFB-59FD-1227-69B3-0726DA089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4/10/2025</a:t>
            </a:fld>
            <a:endParaRPr lang="en-US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66F96D72-D42F-FC5E-E62C-72F62D2F8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153F1458-24B7-D5B4-11AC-72D13C000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0944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32802C5-0C06-65E3-FF82-75F2BD9B52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53AEB2D6-A502-FB9F-8768-D70A1319F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4/10/2025</a:t>
            </a:fld>
            <a:endParaRPr lang="en-US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5C80CF7D-7CDC-D31E-01BB-B41002F86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C8023B4E-78CB-A335-D29C-2347C6D1A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1756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3168C9A7-571D-8499-E157-4C830D552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4/10/2025</a:t>
            </a:fld>
            <a:endParaRPr lang="en-US" dirty="0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DAC8B490-A79E-9426-C558-6CEE71E34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4C77BA9D-CE6B-7279-BE5A-7CF6EDE58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1841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1787AD0-96AF-8171-ED73-2BBF332F9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9A975CD-3BD4-F19C-9ECA-FEF78C8598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62EA2EF-CACD-01D2-CD0A-AEBE996F63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DE63885-CD19-F08B-165A-7C9A234E2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4/10/2025</a:t>
            </a:fld>
            <a:endParaRPr lang="en-US" dirty="0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FF08ECD-8840-2C57-695A-D9E6AA814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764F016-4D87-BC78-7819-B109B245A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078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091799B-E80B-1406-4ED5-A65B5414CE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FDDEDE8F-FF9E-9326-430F-50F5093B08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FBBB653-7A18-FB98-33D4-543D374959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2530521-8263-4186-CA44-547BCC5C8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4/10/2025</a:t>
            </a:fld>
            <a:endParaRPr lang="en-US" dirty="0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F2B53A8-6EE2-3C3C-3371-5AF463E95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1274E87-587A-4FE4-D707-CACC1040A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7153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1E6C5184-4F4C-953F-BF96-BD34D3F6E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DFA3954-DC78-B149-D7CD-F1BAE96F7D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7ADA6FD-69EF-EB52-D065-29B73C41A6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4/10/2025</a:t>
            </a:fld>
            <a:endParaRPr lang="en-US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EDED392-568A-CD62-8E27-81FC14CC36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FCBB587-61BC-9357-A6E7-278E50A70F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787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A721706-CE3D-4FD7-AE1E-648D8631D8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27162" y="415284"/>
            <a:ext cx="7056799" cy="4165600"/>
          </a:xfrm>
        </p:spPr>
        <p:txBody>
          <a:bodyPr>
            <a:normAutofit fontScale="90000"/>
          </a:bodyPr>
          <a:lstStyle/>
          <a:p>
            <a:pPr algn="ctr">
              <a:lnSpc>
                <a:spcPct val="90000"/>
              </a:lnSpc>
            </a:pPr>
            <a:b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b="1" dirty="0">
                <a:latin typeface="Calibri" panose="020F0502020204030204" pitchFamily="34" charset="0"/>
                <a:cs typeface="Calibri" panose="020F0502020204030204" pitchFamily="34" charset="0"/>
              </a:rPr>
              <a:t>Tilastotietoa suomenajokoirien ajokoearvosteluista koekaudelta 2024-2025</a:t>
            </a:r>
          </a:p>
        </p:txBody>
      </p:sp>
      <p:pic>
        <p:nvPicPr>
          <p:cNvPr id="4" name="Picture 2" descr="SAJ">
            <a:extLst>
              <a:ext uri="{FF2B5EF4-FFF2-40B4-BE49-F238E27FC236}">
                <a16:creationId xmlns:a16="http://schemas.microsoft.com/office/drawing/2014/main" id="{FF0878F9-0C07-4B3B-A892-5134F0262AD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43" r="-3" b="4038"/>
          <a:stretch/>
        </p:blipFill>
        <p:spPr bwMode="auto">
          <a:xfrm>
            <a:off x="20" y="1850184"/>
            <a:ext cx="5448280" cy="5007817"/>
          </a:xfrm>
          <a:custGeom>
            <a:avLst/>
            <a:gdLst/>
            <a:ahLst/>
            <a:cxnLst/>
            <a:rect l="l" t="t" r="r" b="b"/>
            <a:pathLst>
              <a:path w="5448300" h="5007817">
                <a:moveTo>
                  <a:pt x="0" y="0"/>
                </a:moveTo>
                <a:lnTo>
                  <a:pt x="2872397" y="716034"/>
                </a:lnTo>
                <a:lnTo>
                  <a:pt x="5448300" y="5003584"/>
                </a:lnTo>
                <a:lnTo>
                  <a:pt x="0" y="5007817"/>
                </a:lnTo>
                <a:close/>
              </a:path>
            </a:pathLst>
          </a:custGeom>
          <a:noFill/>
          <a:ln w="38100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5" descr="D:\SBJ_logo_2.jpg">
            <a:extLst>
              <a:ext uri="{FF2B5EF4-FFF2-40B4-BE49-F238E27FC236}">
                <a16:creationId xmlns:a16="http://schemas.microsoft.com/office/drawing/2014/main" id="{728F2040-0239-44B0-9CC0-9968FC87930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070" b="6165"/>
          <a:stretch/>
        </p:blipFill>
        <p:spPr bwMode="auto">
          <a:xfrm>
            <a:off x="20" y="10"/>
            <a:ext cx="3513646" cy="2566206"/>
          </a:xfrm>
          <a:custGeom>
            <a:avLst/>
            <a:gdLst/>
            <a:ahLst/>
            <a:cxnLst/>
            <a:rect l="l" t="t" r="r" b="b"/>
            <a:pathLst>
              <a:path w="3513666" h="2566216">
                <a:moveTo>
                  <a:pt x="0" y="0"/>
                </a:moveTo>
                <a:lnTo>
                  <a:pt x="3513666" y="0"/>
                </a:lnTo>
                <a:lnTo>
                  <a:pt x="2861733" y="2548466"/>
                </a:lnTo>
                <a:lnTo>
                  <a:pt x="2872397" y="2566216"/>
                </a:lnTo>
                <a:lnTo>
                  <a:pt x="0" y="1850183"/>
                </a:lnTo>
                <a:close/>
              </a:path>
            </a:pathLst>
          </a:custGeom>
          <a:noFill/>
          <a:ln w="38100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85643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 descr="Kuva, joka sisältää kohteen teksti, kuvakaappaus, diagrammi, Samansuuntainen&#10;&#10;Tekoälyn generoima sisältö voi olla virheellistä.">
            <a:extLst>
              <a:ext uri="{FF2B5EF4-FFF2-40B4-BE49-F238E27FC236}">
                <a16:creationId xmlns:a16="http://schemas.microsoft.com/office/drawing/2014/main" id="{46A73710-D818-D068-9B72-5331936133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8922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 descr="Kuva, joka sisältää kohteen teksti, kuvakaappaus, Fontti, Tontti&#10;&#10;Tekoälyn generoima sisältö voi olla virheellistä.">
            <a:extLst>
              <a:ext uri="{FF2B5EF4-FFF2-40B4-BE49-F238E27FC236}">
                <a16:creationId xmlns:a16="http://schemas.microsoft.com/office/drawing/2014/main" id="{3DAA93F5-6809-5866-E68E-A92F5301D7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532"/>
            <a:ext cx="12191055" cy="6858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92099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 descr="Kuva, joka sisältää kohteen teksti, Tontti, kuvakaappaus, viiva&#10;&#10;Tekoälyn generoima sisältö voi olla virheellistä.">
            <a:extLst>
              <a:ext uri="{FF2B5EF4-FFF2-40B4-BE49-F238E27FC236}">
                <a16:creationId xmlns:a16="http://schemas.microsoft.com/office/drawing/2014/main" id="{E45DE7D5-B022-D6AE-8A9A-DB98301A5D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344"/>
            <a:ext cx="12191391" cy="6858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2752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 descr="Kuva, joka sisältää kohteen teksti, kuvakaappaus, diagrammi, Fontti&#10;&#10;Tekoälyn generoima sisältö voi olla virheellistä.">
            <a:extLst>
              <a:ext uri="{FF2B5EF4-FFF2-40B4-BE49-F238E27FC236}">
                <a16:creationId xmlns:a16="http://schemas.microsoft.com/office/drawing/2014/main" id="{B51AE900-16E6-1325-DB9A-A32CD756D1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37358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 descr="Kuva, joka sisältää kohteen teksti, kuvakaappaus, Fontti, Samansuuntainen&#10;&#10;Tekoälyn generoima sisältö voi olla virheellistä.">
            <a:extLst>
              <a:ext uri="{FF2B5EF4-FFF2-40B4-BE49-F238E27FC236}">
                <a16:creationId xmlns:a16="http://schemas.microsoft.com/office/drawing/2014/main" id="{E6563E66-B5E1-3154-B6EF-1DB82F3E49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" y="0"/>
            <a:ext cx="1219275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30515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 descr="Kuva, joka sisältää kohteen teksti, kuvakaappaus, Fontti, viiva&#10;&#10;Tekoälyn generoima sisältö voi olla virheellistä.">
            <a:extLst>
              <a:ext uri="{FF2B5EF4-FFF2-40B4-BE49-F238E27FC236}">
                <a16:creationId xmlns:a16="http://schemas.microsoft.com/office/drawing/2014/main" id="{F33A079A-416F-B71E-8903-43EC3FC2CA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57349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 descr="Kuva, joka sisältää kohteen teksti, kuvakaappaus, diagrammi, Tontti&#10;&#10;Tekoälyn generoima sisältö voi olla virheellistä.">
            <a:extLst>
              <a:ext uri="{FF2B5EF4-FFF2-40B4-BE49-F238E27FC236}">
                <a16:creationId xmlns:a16="http://schemas.microsoft.com/office/drawing/2014/main" id="{9398D702-1FEB-3713-7988-3E1713098D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761" cy="6857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75792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 descr="Kuva, joka sisältää kohteen teksti, kuvakaappaus, Suorakaide, viiva&#10;&#10;Tekoälyn generoima sisältö voi olla virheellistä.">
            <a:extLst>
              <a:ext uri="{FF2B5EF4-FFF2-40B4-BE49-F238E27FC236}">
                <a16:creationId xmlns:a16="http://schemas.microsoft.com/office/drawing/2014/main" id="{A649FE16-8E05-E46A-0D82-8CC1796050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4" y="0"/>
            <a:ext cx="1219242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885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 descr="Kuva, joka sisältää kohteen teksti, kuvakaappaus, Fontti, numero&#10;&#10;Tekoälyn generoima sisältö voi olla virheellistä.">
            <a:extLst>
              <a:ext uri="{FF2B5EF4-FFF2-40B4-BE49-F238E27FC236}">
                <a16:creationId xmlns:a16="http://schemas.microsoft.com/office/drawing/2014/main" id="{618BC754-1C49-E46F-3C59-8A07E6AF67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6"/>
            <a:ext cx="12192000" cy="6858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4345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 descr="Kuva, joka sisältää kohteen teksti, kuvakaappaus, Suorakaide, Fontti&#10;&#10;Tekoälyn generoima sisältö voi olla virheellistä.">
            <a:extLst>
              <a:ext uri="{FF2B5EF4-FFF2-40B4-BE49-F238E27FC236}">
                <a16:creationId xmlns:a16="http://schemas.microsoft.com/office/drawing/2014/main" id="{EA954520-923D-01FC-7D8D-42EC16DC17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132262"/>
            <a:ext cx="12192000" cy="6858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8916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 descr="Kuva, joka sisältää kohteen teksti, kuvakaappaus, muotoilu&#10;&#10;Tekoälyn generoima sisältö voi olla virheellistä.">
            <a:extLst>
              <a:ext uri="{FF2B5EF4-FFF2-40B4-BE49-F238E27FC236}">
                <a16:creationId xmlns:a16="http://schemas.microsoft.com/office/drawing/2014/main" id="{2593A5EE-A7FF-0E72-560C-09EA0B5539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32"/>
            <a:ext cx="12192000" cy="6856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2624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 descr="Kuva, joka sisältää kohteen teksti, kuvakaappaus, Fontti, viiva&#10;&#10;Tekoälyn generoima sisältö voi olla virheellistä.">
            <a:extLst>
              <a:ext uri="{FF2B5EF4-FFF2-40B4-BE49-F238E27FC236}">
                <a16:creationId xmlns:a16="http://schemas.microsoft.com/office/drawing/2014/main" id="{21CA92D5-8DA4-05B3-A747-1DDEEB1BAD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07"/>
            <a:ext cx="12191999" cy="6859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0427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 descr="Kuva, joka sisältää kohteen teksti, kuvakaappaus, Samansuuntainen, viiva&#10;&#10;Tekoälyn generoima sisältö voi olla virheellistä.">
            <a:extLst>
              <a:ext uri="{FF2B5EF4-FFF2-40B4-BE49-F238E27FC236}">
                <a16:creationId xmlns:a16="http://schemas.microsoft.com/office/drawing/2014/main" id="{04F457C4-0DA9-3680-AB23-E9CAEFD8DA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32" y="0"/>
            <a:ext cx="12193864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51621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 descr="Kuva, joka sisältää kohteen teksti, kuvakaappaus, Fontti, Tontti&#10;&#10;Tekoälyn generoima sisältö voi olla virheellistä.">
            <a:extLst>
              <a:ext uri="{FF2B5EF4-FFF2-40B4-BE49-F238E27FC236}">
                <a16:creationId xmlns:a16="http://schemas.microsoft.com/office/drawing/2014/main" id="{C2B13CF5-2824-7E5B-5F95-46D0455AD4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256"/>
            <a:ext cx="12191544" cy="6858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2838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 descr="Kuva, joka sisältää kohteen teksti, kuvakaappaus, Fontti, Tontti&#10;&#10;Tekoälyn generoima sisältö voi olla virheellistä.">
            <a:extLst>
              <a:ext uri="{FF2B5EF4-FFF2-40B4-BE49-F238E27FC236}">
                <a16:creationId xmlns:a16="http://schemas.microsoft.com/office/drawing/2014/main" id="{1DE49D30-91B8-BC5F-D32A-93153FAC41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8"/>
            <a:ext cx="12192000" cy="685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1182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 descr="Kuva, joka sisältää kohteen teksti, kuvakaappaus, Tontti, viiva&#10;&#10;Tekoälyn generoima sisältö voi olla virheellistä.">
            <a:extLst>
              <a:ext uri="{FF2B5EF4-FFF2-40B4-BE49-F238E27FC236}">
                <a16:creationId xmlns:a16="http://schemas.microsoft.com/office/drawing/2014/main" id="{9780E483-177A-A172-41EE-DDE2DB04BA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8"/>
            <a:ext cx="12192708" cy="6857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86062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</TotalTime>
  <Words>6</Words>
  <Application>Microsoft Office PowerPoint</Application>
  <PresentationFormat>Laajakuva</PresentationFormat>
  <Paragraphs>1</Paragraphs>
  <Slides>17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17</vt:i4>
      </vt:variant>
    </vt:vector>
  </HeadingPairs>
  <TitlesOfParts>
    <vt:vector size="22" baseType="lpstr">
      <vt:lpstr>Aptos</vt:lpstr>
      <vt:lpstr>Aptos Display</vt:lpstr>
      <vt:lpstr>Arial</vt:lpstr>
      <vt:lpstr>Calibri</vt:lpstr>
      <vt:lpstr>Office-teema</vt:lpstr>
      <vt:lpstr> Tilastotietoa suomenajokoirien ajokoearvosteluista koekaudelta 2024-2025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Mika Elgland</dc:creator>
  <cp:lastModifiedBy>Mika Elgland</cp:lastModifiedBy>
  <cp:revision>2</cp:revision>
  <dcterms:created xsi:type="dcterms:W3CDTF">2025-04-10T03:00:44Z</dcterms:created>
  <dcterms:modified xsi:type="dcterms:W3CDTF">2025-04-10T03:49:29Z</dcterms:modified>
</cp:coreProperties>
</file>