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25.xml" ContentType="application/vnd.openxmlformats-officedocument.presentationml.slideLayout+xml"/>
  <Override PartName="/ppt/theme/theme19.xml" ContentType="application/vnd.openxmlformats-officedocument.theme+xml"/>
  <Override PartName="/ppt/slideLayouts/slideLayout26.xml" ContentType="application/vnd.openxmlformats-officedocument.presentationml.slideLayout+xml"/>
  <Override PartName="/ppt/theme/theme20.xml" ContentType="application/vnd.openxmlformats-officedocument.theme+xml"/>
  <Override PartName="/ppt/slideLayouts/slideLayout27.xml" ContentType="application/vnd.openxmlformats-officedocument.presentationml.slideLayout+xml"/>
  <Override PartName="/ppt/theme/theme21.xml" ContentType="application/vnd.openxmlformats-officedocument.theme+xml"/>
  <Override PartName="/ppt/slideLayouts/slideLayout28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72" r:id="rId10"/>
    <p:sldMasterId id="2147483674" r:id="rId11"/>
    <p:sldMasterId id="2147483676" r:id="rId12"/>
    <p:sldMasterId id="2147483678" r:id="rId13"/>
    <p:sldMasterId id="2147483680" r:id="rId14"/>
    <p:sldMasterId id="2147483682" r:id="rId15"/>
    <p:sldMasterId id="2147483684" r:id="rId16"/>
    <p:sldMasterId id="2147483686" r:id="rId17"/>
    <p:sldMasterId id="2147483688" r:id="rId18"/>
    <p:sldMasterId id="2147483690" r:id="rId19"/>
    <p:sldMasterId id="2147483692" r:id="rId20"/>
    <p:sldMasterId id="2147483694" r:id="rId21"/>
    <p:sldMasterId id="2147483696" r:id="rId22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</p:sldIdLst>
  <p:sldSz cx="12192000" cy="6858000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7414CD-A465-4C18-BB3D-6875A64DCF6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E2DE7FC9-F54C-46CA-8B19-3D846DDE5E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4193A01-B875-4B33-828B-B49FFC427A7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4A7DB556-C867-400B-A6A1-54AA7A8C9E7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21AF6D1-FD98-4F91-B541-0042AAD392A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CE6F69B-257E-40C1-94FF-A63BDC3058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7365594-8B49-4A6D-8630-96104BEC0F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335A2C74-4E53-4E7E-943D-05A6CA7201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2C85BD0D-5CA4-4F50-862A-4D35F999153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B3760B44-2583-4894-8411-3D01D287B7F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le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0F421536-8985-4ADF-BF9B-CED7CB4AFA9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40087D-720B-4031-8081-6E64748F14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l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F8E94CC8-162F-4104-BE33-1BB55AD8AE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F48E26CE-C87C-44AB-9B7F-D9E3D0603C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l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0819D35D-F7D5-466C-BA0D-06AD2264644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let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DBD9AE61-FF87-4193-9E65-AB59DC8AB15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let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lstStyle/>
          <a:p>
            <a:fld id="{7F8DA0AD-E378-4489-AF99-705D9D1E578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et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lstStyle/>
          <a:p>
            <a:fld id="{5CC074F7-49D7-40D5-8909-E75E7464AF0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let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lstStyle/>
          <a:p>
            <a:fld id="{7A99C5B9-2215-4FF4-9B60-88F2627E3B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letu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3"/>
          </p:nvPr>
        </p:nvSpPr>
        <p:spPr/>
        <p:txBody>
          <a:bodyPr/>
          <a:lstStyle/>
          <a:p>
            <a:fld id="{B09C82FC-215E-4572-A472-91908D2903C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letu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6"/>
          </p:nvPr>
        </p:nvSpPr>
        <p:spPr/>
        <p:txBody>
          <a:bodyPr/>
          <a:lstStyle/>
          <a:p>
            <a:fld id="{99A5BF27-631F-401C-BBFC-329D1C7D071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D4E4D0-7DD4-4D6A-BF33-C9C3686956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DAB47D0-55A0-461C-97B3-3EF22C3ED6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3EF4B47-B886-489C-BE8C-C06206E956C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i-FI" sz="2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1B79BB2-B8DB-4081-9D14-494B8F2B095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09E2BE4-6909-40AD-AFBB-6A194308F3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i-FI" sz="18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30C79B73-E269-44A0-B3E2-EE4F585FA4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004273E-7C5C-4ED2-858A-4A15EF06CD9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fi-FI" sz="60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60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7EAF39-9A32-472B-B277-1450379D0F7F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32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6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8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8121B3-C8A2-4A57-AF1D-F93E21470A57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32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Toinen jäsennystaso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Kolmas jäsennystaso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Neljäs jäsennystaso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Viides jäsennystaso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Kuudes jäsennystaso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Seitsemäs jäsennystaso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6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4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830E37-219B-4BF1-A642-FBDC67FA9B89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fi-FI" sz="60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60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E332FE-2C82-4B41-995E-8CFCBC852E60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Toinen jäsennystaso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Kolmas jäsennystaso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jäsennystaso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Viides jäsennystaso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Kuudes jäsennystaso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810958-47E0-415A-9DBC-FE602EA694BC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9A897F-C997-44F1-B8D1-21450F0DB370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98247F-7030-4DE7-8611-B3936ECA87EF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60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60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Muokkaa tekstin perustyylejä napsauttamalla</a:t>
            </a:r>
            <a:endParaRPr lang="fi-FI" sz="2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03" name="PlaceHolder 5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15ED1F6-EC35-489D-A8C7-7B6239438A7F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09" name="PlaceHolder 6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9F1C0A-7396-4F23-9F9A-419812ACE50A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1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  <a:endParaRPr lang="fi-FI" sz="2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1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  <a:endParaRPr lang="fi-FI" sz="2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18" name="PlaceHolder 6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20" name="PlaceHolder 8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65C8F2-F24B-4DD7-A524-545C1EF40507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A024E6-A2D0-45D9-B9A2-2D1618332F27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7364139-0A00-4C89-AD4E-EEB39B61324E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3734FD9-1CC8-48DE-BFC1-7874FBE1BECD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32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6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34" name="PlaceHolder 6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208E3D9-F8C2-4C03-91A1-FBF9BDE3D40A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32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Toinen jäsennystaso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Kolmas jäsennystaso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Neljäs jäsennystaso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Viides jäsennystaso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Kuudes jäsennystaso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u="none" strike="noStrike">
                <a:solidFill>
                  <a:schemeClr val="dk1"/>
                </a:solidFill>
                <a:uFillTx/>
                <a:latin typeface="Aptos"/>
              </a:rPr>
              <a:t>Seitsemäs jäsennystaso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6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</p:txBody>
      </p:sp>
      <p:sp>
        <p:nvSpPr>
          <p:cNvPr id="138" name="PlaceHolder 4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&lt;päivämäärä/kellonaika&gt;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&lt;alatunniste&gt;</a:t>
            </a:r>
          </a:p>
        </p:txBody>
      </p:sp>
      <p:sp>
        <p:nvSpPr>
          <p:cNvPr id="140" name="PlaceHolder 6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578029-0D08-4315-BA5C-C5024A1335E7}" type="slidenum">
              <a:rPr lang="en-US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356B4F-D1B0-4E34-B993-FC354510CB31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69E40A4-84FC-4CD2-BF68-2BF9B61EDF68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60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60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Muokkaa tekstin perustyylejä napsauttamalla</a:t>
            </a:r>
            <a:endParaRPr lang="fi-FI" sz="2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F8C63A-CF55-415F-9537-43881529FFB7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598A3A-FC11-41AD-888F-2491933AA672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1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  <a:endParaRPr lang="fi-FI" sz="2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1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  <a:endParaRPr lang="fi-FI" sz="2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Muokkaa tekstin perustyylejä napsauttamalla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u="none" strike="noStrike">
                <a:solidFill>
                  <a:schemeClr val="dk1"/>
                </a:solidFill>
                <a:uFillTx/>
                <a:latin typeface="Aptos"/>
              </a:rPr>
              <a:t>toinen taso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kolmas taso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taso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viides taso</a:t>
            </a: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7D7EFD1-D18F-409C-BCD0-EBF72E1BEECB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i-FI" sz="4400" b="0" u="none" strike="noStrike">
                <a:solidFill>
                  <a:schemeClr val="dk1"/>
                </a:solidFill>
                <a:uFillTx/>
                <a:latin typeface="Aptos Display"/>
              </a:rPr>
              <a:t>Muokkaa ots. perustyyl. napsautt.</a:t>
            </a:r>
            <a:endParaRPr lang="fi-FI" sz="44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C4716B-53E0-41C2-A99D-3EF8F0EDE5AC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 </a:t>
            </a:r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fi-FI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i-FI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BEAA70-4694-444A-B705-0B4CAF2D2ED8}" type="slidenum">
              <a:rPr lang="fi-FI" sz="1200" b="0" u="none" strike="noStrike">
                <a:solidFill>
                  <a:schemeClr val="dk1">
                    <a:tint val="82000"/>
                  </a:schemeClr>
                </a:solidFill>
                <a:uFillTx/>
                <a:latin typeface="Aptos"/>
              </a:rPr>
              <a:t>‹#›</a:t>
            </a:fld>
            <a:endParaRPr lang="fi-FI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Click to edit the title text format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b="0" u="none" strike="noStrike">
                <a:solidFill>
                  <a:schemeClr val="dk1"/>
                </a:solidFill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Toinen jäsennystaso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Kolmas jäsennystaso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u="none" strike="noStrike">
                <a:solidFill>
                  <a:schemeClr val="dk1"/>
                </a:solidFill>
                <a:uFillTx/>
                <a:latin typeface="Aptos"/>
              </a:rPr>
              <a:t>Neljäs jäsennystaso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Viides jäsennystaso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Kuudes jäsennystaso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u="none" strike="noStrike">
                <a:solidFill>
                  <a:schemeClr val="dk1"/>
                </a:solidFill>
                <a:uFillTx/>
                <a:latin typeface="Aptos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727160" y="415440"/>
            <a:ext cx="6493320" cy="416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br>
              <a:rPr sz="6000"/>
            </a:br>
            <a:r>
              <a:rPr lang="fi-FI" sz="6000" b="1" u="none" strike="noStrike">
                <a:solidFill>
                  <a:schemeClr val="dk1"/>
                </a:solidFill>
                <a:uFillTx/>
                <a:latin typeface="Calibri"/>
              </a:rPr>
              <a:t>Tilastotietoa suomenajokoirien koearvosteluista ketunajokokeissa</a:t>
            </a:r>
            <a:endParaRPr lang="fi-FI" sz="6000" b="0" u="none" strike="noStrik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42" name="Picture 2"/>
          <p:cNvSpPr/>
          <p:nvPr/>
        </p:nvSpPr>
        <p:spPr>
          <a:xfrm>
            <a:off x="0" y="1850040"/>
            <a:ext cx="5447880" cy="5007600"/>
          </a:xfrm>
          <a:custGeom>
            <a:avLst/>
            <a:gdLst>
              <a:gd name="textAreaLeft" fmla="*/ 0 w 5447880"/>
              <a:gd name="textAreaRight" fmla="*/ 5448240 w 5447880"/>
              <a:gd name="textAreaTop" fmla="*/ 0 h 5007600"/>
              <a:gd name="textAreaBottom" fmla="*/ 5007960 h 5007600"/>
            </a:gdLst>
            <a:ahLst/>
            <a:cxnLst/>
            <a:rect l="textAreaLeft" t="textAreaTop" r="textAreaRight" b="textAreaBottom"/>
            <a:pathLst>
              <a:path w="5448300" h="5007817">
                <a:moveTo>
                  <a:pt x="0" y="0"/>
                </a:moveTo>
                <a:lnTo>
                  <a:pt x="2872397" y="716034"/>
                </a:lnTo>
                <a:lnTo>
                  <a:pt x="5448300" y="5003584"/>
                </a:lnTo>
                <a:lnTo>
                  <a:pt x="0" y="5007817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i-FI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Picture 5"/>
          <p:cNvSpPr/>
          <p:nvPr/>
        </p:nvSpPr>
        <p:spPr>
          <a:xfrm>
            <a:off x="0" y="0"/>
            <a:ext cx="3513240" cy="2565720"/>
          </a:xfrm>
          <a:custGeom>
            <a:avLst/>
            <a:gdLst>
              <a:gd name="textAreaLeft" fmla="*/ 0 w 3513240"/>
              <a:gd name="textAreaRight" fmla="*/ 3513600 w 3513240"/>
              <a:gd name="textAreaTop" fmla="*/ 0 h 2565720"/>
              <a:gd name="textAreaBottom" fmla="*/ 2566080 h 2565720"/>
            </a:gdLst>
            <a:ahLst/>
            <a:cxnLst/>
            <a:rect l="textAreaLeft" t="textAreaTop" r="textAreaRight" b="textAreaBottom"/>
            <a:pathLst>
              <a:path w="3513666" h="2566216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2872397" y="2566216"/>
                </a:lnTo>
                <a:lnTo>
                  <a:pt x="0" y="1850183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i-FI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Kuva 2" descr="Kuva, joka sisältää kohteen teksti, kuvakaappaus, Fontti, viiva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-360"/>
            <a:ext cx="12191400" cy="685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Kuva 2" descr="Kuva, joka sisältää kohteen teksti, kuvakaappaus, diagrammi, viiva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Kuva 2" descr="Kuva, joka sisältää kohteen teksti, kuvakaappaus, Fontti, numero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-360"/>
            <a:ext cx="12191400" cy="685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Kuva 2" descr="Kuva, joka sisältää kohteen teksti, kuvakaappaus, keltainen, viiva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-360"/>
            <a:ext cx="12191760" cy="685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Kuva 2" descr="Kuva, joka sisältää kohteen teksti, kuvakaappaus, Tontti, diagrammi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-360"/>
            <a:ext cx="12190680" cy="685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Kuv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" y="0"/>
            <a:ext cx="12191045" cy="685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Kuv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-360"/>
            <a:ext cx="12191028" cy="685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Kuva 2" descr="Kuva, joka sisältää kohteen teksti, diagrammi, viiva, Tontti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735120" y="131400"/>
            <a:ext cx="10721880" cy="6594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Kuva 2" descr="Kuva, joka sisältää kohteen teksti, kuvakaappaus, Fontti, Tontti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720"/>
            <a:ext cx="12191760" cy="6856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Kuva 2" descr="Kuva, joka sisältää kohteen teksti, kuvakaappaus, Tontti, Fontti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-360"/>
            <a:ext cx="12191760" cy="685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Kuva 2" descr="Kuva, joka sisältää kohteen teksti, kuvakaappaus, Fontti, viiva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-66240"/>
            <a:ext cx="11960640" cy="686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Kuva 2" descr="Kuva, joka sisältää kohteen teksti, kuvakaappaus, Fontti, viiva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Kuva 2" descr="Kuva, joka sisältää kohteen teksti, kuvakaappaus, Värikkyys, Tontti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0" y="360"/>
            <a:ext cx="12192480" cy="6857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Kuva 2"/>
          <p:cNvPicPr/>
          <p:nvPr/>
        </p:nvPicPr>
        <p:blipFill>
          <a:blip r:embed="rId2"/>
          <a:stretch/>
        </p:blipFill>
        <p:spPr>
          <a:xfrm>
            <a:off x="0" y="360"/>
            <a:ext cx="12192480" cy="6857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Kuva 2" descr="Kuva, joka sisältää kohteen teksti, kuvakaappaus, Fontti, numero&#10;&#10;Tekoälyn generoima sisältö voi olla virheellistä."/>
          <p:cNvPicPr/>
          <p:nvPr/>
        </p:nvPicPr>
        <p:blipFill>
          <a:blip r:embed="rId2"/>
          <a:stretch/>
        </p:blipFill>
        <p:spPr>
          <a:xfrm>
            <a:off x="1080" y="0"/>
            <a:ext cx="12189600" cy="685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5</Words>
  <Application>Microsoft Office PowerPoint</Application>
  <PresentationFormat>Laajakuva</PresentationFormat>
  <Paragraphs>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22</vt:i4>
      </vt:variant>
      <vt:variant>
        <vt:lpstr>Dian otsikot</vt:lpstr>
      </vt:variant>
      <vt:variant>
        <vt:i4>16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Office-teema</vt:lpstr>
      <vt:lpstr>Office-teema</vt:lpstr>
      <vt:lpstr>Office-teema</vt:lpstr>
      <vt:lpstr>Office-teema</vt:lpstr>
      <vt:lpstr>Office-teema</vt:lpstr>
      <vt:lpstr>Office-teema</vt:lpstr>
      <vt:lpstr>Office-teema</vt:lpstr>
      <vt:lpstr>Office-teema</vt:lpstr>
      <vt:lpstr>Office-teema</vt:lpstr>
      <vt:lpstr>Office-teema</vt:lpstr>
      <vt:lpstr>Office-teema</vt:lpstr>
      <vt:lpstr>1_Office-teema</vt:lpstr>
      <vt:lpstr>1_Office-teema</vt:lpstr>
      <vt:lpstr>1_Office-teema</vt:lpstr>
      <vt:lpstr>1_Office-teema</vt:lpstr>
      <vt:lpstr>1_Office-teema</vt:lpstr>
      <vt:lpstr>1_Office-teema</vt:lpstr>
      <vt:lpstr>1_Office-teema</vt:lpstr>
      <vt:lpstr>1_Office-teema</vt:lpstr>
      <vt:lpstr>1_Office-teema</vt:lpstr>
      <vt:lpstr>1_Office-teema</vt:lpstr>
      <vt:lpstr>1_Office-teema</vt:lpstr>
      <vt:lpstr> Tilastotietoa suomenajokoirien koearvosteluista ketunajokokeissa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Mika Elgland</dc:creator>
  <dc:description/>
  <cp:lastModifiedBy>Mika Elgland</cp:lastModifiedBy>
  <cp:revision>7</cp:revision>
  <dcterms:created xsi:type="dcterms:W3CDTF">2025-04-12T05:43:20Z</dcterms:created>
  <dcterms:modified xsi:type="dcterms:W3CDTF">2025-05-02T03:51:46Z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Laajakuva</vt:lpwstr>
  </property>
  <property fmtid="{D5CDD505-2E9C-101B-9397-08002B2CF9AE}" pid="3" name="Slides">
    <vt:i4>17</vt:i4>
  </property>
</Properties>
</file>