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orbel"/>
        <a:ea typeface="Corbel"/>
        <a:cs typeface="Corbel"/>
        <a:sym typeface="Corbe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E5CC"/>
          </a:solidFill>
        </a:fill>
      </a:tcStyle>
    </a:wholeTbl>
    <a:band2H>
      <a:tcTxStyle/>
      <a:tcStyle>
        <a:tcBdr/>
        <a:fill>
          <a:solidFill>
            <a:srgbClr val="EDF2E7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CE5"/>
          </a:solidFill>
        </a:fill>
      </a:tcStyle>
    </a:wholeTbl>
    <a:band2H>
      <a:tcTxStyle/>
      <a:tcStyle>
        <a:tcBdr/>
        <a:fill>
          <a:solidFill>
            <a:srgbClr val="E7EEF2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7E2CE"/>
          </a:solidFill>
        </a:fill>
      </a:tcStyle>
    </a:wholeTbl>
    <a:band2H>
      <a:tcTxStyle/>
      <a:tcStyle>
        <a:tcBdr/>
        <a:fill>
          <a:solidFill>
            <a:srgbClr val="FBF1E8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orbel"/>
          <a:ea typeface="Corbel"/>
          <a:cs typeface="Corbe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42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Syrjälä" userId="8c35021267348e57" providerId="LiveId" clId="{0B8EDD37-FEF6-49E3-BC48-AF011DE7B98E}"/>
    <pc:docChg chg="undo custSel addSld modSld">
      <pc:chgData name="Kari Syrjälä" userId="8c35021267348e57" providerId="LiveId" clId="{0B8EDD37-FEF6-49E3-BC48-AF011DE7B98E}" dt="2025-04-15T16:36:17.111" v="30" actId="255"/>
      <pc:docMkLst>
        <pc:docMk/>
      </pc:docMkLst>
      <pc:sldChg chg="modSp mod">
        <pc:chgData name="Kari Syrjälä" userId="8c35021267348e57" providerId="LiveId" clId="{0B8EDD37-FEF6-49E3-BC48-AF011DE7B98E}" dt="2025-04-13T17:29:04.448" v="12" actId="20577"/>
        <pc:sldMkLst>
          <pc:docMk/>
          <pc:sldMk cId="0" sldId="259"/>
        </pc:sldMkLst>
        <pc:spChg chg="mod">
          <ac:chgData name="Kari Syrjälä" userId="8c35021267348e57" providerId="LiveId" clId="{0B8EDD37-FEF6-49E3-BC48-AF011DE7B98E}" dt="2025-04-13T17:29:04.448" v="12" actId="20577"/>
          <ac:spMkLst>
            <pc:docMk/>
            <pc:sldMk cId="0" sldId="259"/>
            <ac:spMk id="194" creationId="{00000000-0000-0000-0000-000000000000}"/>
          </ac:spMkLst>
        </pc:spChg>
      </pc:sldChg>
      <pc:sldChg chg="addSp delSp modSp mod modClrScheme chgLayout">
        <pc:chgData name="Kari Syrjälä" userId="8c35021267348e57" providerId="LiveId" clId="{0B8EDD37-FEF6-49E3-BC48-AF011DE7B98E}" dt="2025-04-15T16:34:16.963" v="22" actId="700"/>
        <pc:sldMkLst>
          <pc:docMk/>
          <pc:sldMk cId="0" sldId="260"/>
        </pc:sldMkLst>
        <pc:spChg chg="add del mod ord">
          <ac:chgData name="Kari Syrjälä" userId="8c35021267348e57" providerId="LiveId" clId="{0B8EDD37-FEF6-49E3-BC48-AF011DE7B98E}" dt="2025-04-15T16:34:16.963" v="22" actId="700"/>
          <ac:spMkLst>
            <pc:docMk/>
            <pc:sldMk cId="0" sldId="260"/>
            <ac:spMk id="2" creationId="{9C198D28-AD24-A7E9-F552-C45BA6C61D9C}"/>
          </ac:spMkLst>
        </pc:spChg>
        <pc:spChg chg="add del mod ord">
          <ac:chgData name="Kari Syrjälä" userId="8c35021267348e57" providerId="LiveId" clId="{0B8EDD37-FEF6-49E3-BC48-AF011DE7B98E}" dt="2025-04-15T16:34:16.963" v="22" actId="700"/>
          <ac:spMkLst>
            <pc:docMk/>
            <pc:sldMk cId="0" sldId="260"/>
            <ac:spMk id="3" creationId="{FEADC3BF-EB9B-65E2-0AA7-E6C25916BAC9}"/>
          </ac:spMkLst>
        </pc:spChg>
        <pc:spChg chg="mod">
          <ac:chgData name="Kari Syrjälä" userId="8c35021267348e57" providerId="LiveId" clId="{0B8EDD37-FEF6-49E3-BC48-AF011DE7B98E}" dt="2025-04-15T16:32:00.138" v="16" actId="20577"/>
          <ac:spMkLst>
            <pc:docMk/>
            <pc:sldMk cId="0" sldId="260"/>
            <ac:spMk id="198" creationId="{00000000-0000-0000-0000-000000000000}"/>
          </ac:spMkLst>
        </pc:spChg>
      </pc:sldChg>
      <pc:sldChg chg="modSp mod">
        <pc:chgData name="Kari Syrjälä" userId="8c35021267348e57" providerId="LiveId" clId="{0B8EDD37-FEF6-49E3-BC48-AF011DE7B98E}" dt="2025-04-15T16:36:17.111" v="30" actId="255"/>
        <pc:sldMkLst>
          <pc:docMk/>
          <pc:sldMk cId="0" sldId="263"/>
        </pc:sldMkLst>
        <pc:spChg chg="mod">
          <ac:chgData name="Kari Syrjälä" userId="8c35021267348e57" providerId="LiveId" clId="{0B8EDD37-FEF6-49E3-BC48-AF011DE7B98E}" dt="2025-04-13T17:32:30.345" v="13" actId="20577"/>
          <ac:spMkLst>
            <pc:docMk/>
            <pc:sldMk cId="0" sldId="263"/>
            <ac:spMk id="208" creationId="{00000000-0000-0000-0000-000000000000}"/>
          </ac:spMkLst>
        </pc:spChg>
        <pc:spChg chg="mod">
          <ac:chgData name="Kari Syrjälä" userId="8c35021267348e57" providerId="LiveId" clId="{0B8EDD37-FEF6-49E3-BC48-AF011DE7B98E}" dt="2025-04-15T16:36:17.111" v="30" actId="255"/>
          <ac:spMkLst>
            <pc:docMk/>
            <pc:sldMk cId="0" sldId="263"/>
            <ac:spMk id="209" creationId="{00000000-0000-0000-0000-000000000000}"/>
          </ac:spMkLst>
        </pc:spChg>
      </pc:sldChg>
      <pc:sldChg chg="modSp mod">
        <pc:chgData name="Kari Syrjälä" userId="8c35021267348e57" providerId="LiveId" clId="{0B8EDD37-FEF6-49E3-BC48-AF011DE7B98E}" dt="2025-04-15T16:35:48.871" v="28" actId="27636"/>
        <pc:sldMkLst>
          <pc:docMk/>
          <pc:sldMk cId="0" sldId="264"/>
        </pc:sldMkLst>
        <pc:spChg chg="mod">
          <ac:chgData name="Kari Syrjälä" userId="8c35021267348e57" providerId="LiveId" clId="{0B8EDD37-FEF6-49E3-BC48-AF011DE7B98E}" dt="2025-04-15T16:35:48.871" v="28" actId="27636"/>
          <ac:spMkLst>
            <pc:docMk/>
            <pc:sldMk cId="0" sldId="264"/>
            <ac:spMk id="212" creationId="{00000000-0000-0000-0000-000000000000}"/>
          </ac:spMkLst>
        </pc:spChg>
      </pc:sldChg>
      <pc:sldChg chg="modSp mod">
        <pc:chgData name="Kari Syrjälä" userId="8c35021267348e57" providerId="LiveId" clId="{0B8EDD37-FEF6-49E3-BC48-AF011DE7B98E}" dt="2025-04-15T16:35:58.820" v="29" actId="255"/>
        <pc:sldMkLst>
          <pc:docMk/>
          <pc:sldMk cId="0" sldId="265"/>
        </pc:sldMkLst>
        <pc:spChg chg="mod">
          <ac:chgData name="Kari Syrjälä" userId="8c35021267348e57" providerId="LiveId" clId="{0B8EDD37-FEF6-49E3-BC48-AF011DE7B98E}" dt="2025-04-15T16:35:58.820" v="29" actId="255"/>
          <ac:spMkLst>
            <pc:docMk/>
            <pc:sldMk cId="0" sldId="265"/>
            <ac:spMk id="215" creationId="{00000000-0000-0000-0000-000000000000}"/>
          </ac:spMkLst>
        </pc:spChg>
      </pc:sldChg>
      <pc:sldChg chg="addSp delSp modSp new mod modClrScheme chgLayout">
        <pc:chgData name="Kari Syrjälä" userId="8c35021267348e57" providerId="LiveId" clId="{0B8EDD37-FEF6-49E3-BC48-AF011DE7B98E}" dt="2025-04-15T16:35:01.703" v="26" actId="14100"/>
        <pc:sldMkLst>
          <pc:docMk/>
          <pc:sldMk cId="3740789524" sldId="273"/>
        </pc:sldMkLst>
        <pc:spChg chg="add del mod">
          <ac:chgData name="Kari Syrjälä" userId="8c35021267348e57" providerId="LiveId" clId="{0B8EDD37-FEF6-49E3-BC48-AF011DE7B98E}" dt="2025-04-15T16:34:46.859" v="23" actId="700"/>
          <ac:spMkLst>
            <pc:docMk/>
            <pc:sldMk cId="3740789524" sldId="273"/>
            <ac:spMk id="2" creationId="{470DC412-ECF3-1E98-D89E-B9293716754C}"/>
          </ac:spMkLst>
        </pc:spChg>
        <pc:spChg chg="add mod ord">
          <ac:chgData name="Kari Syrjälä" userId="8c35021267348e57" providerId="LiveId" clId="{0B8EDD37-FEF6-49E3-BC48-AF011DE7B98E}" dt="2025-04-15T16:35:01.703" v="26" actId="14100"/>
          <ac:spMkLst>
            <pc:docMk/>
            <pc:sldMk cId="3740789524" sldId="273"/>
            <ac:spMk id="3" creationId="{D3B4A2EC-4885-624F-6942-D073E6F33E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8" name="Shape 16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6" name="Shape 18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Sääntökirjassa on kaksi kohtaa missä puhutaan ajotaidon arvostelusta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1" name="Shape 19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Ensimmäinen kohta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6" name="Shape 19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Toinen kohta onkin pitempi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Punaisella</a:t>
            </a:r>
            <a:r>
              <a:rPr dirty="0"/>
              <a:t> </a:t>
            </a:r>
            <a:r>
              <a:rPr dirty="0" err="1"/>
              <a:t>merkatut</a:t>
            </a:r>
            <a:r>
              <a:rPr dirty="0"/>
              <a:t> </a:t>
            </a:r>
            <a:r>
              <a:rPr dirty="0" err="1"/>
              <a:t>ovat</a:t>
            </a:r>
            <a:r>
              <a:rPr dirty="0"/>
              <a:t> </a:t>
            </a:r>
            <a:r>
              <a:rPr dirty="0" err="1"/>
              <a:t>korottavia</a:t>
            </a:r>
            <a:r>
              <a:rPr dirty="0"/>
              <a:t> tai </a:t>
            </a:r>
            <a:r>
              <a:rPr dirty="0" err="1"/>
              <a:t>laskevia</a:t>
            </a:r>
            <a:r>
              <a:rPr dirty="0"/>
              <a:t> </a:t>
            </a:r>
            <a:r>
              <a:rPr dirty="0" err="1"/>
              <a:t>lopullista</a:t>
            </a:r>
            <a:r>
              <a:rPr dirty="0"/>
              <a:t> </a:t>
            </a:r>
            <a:r>
              <a:rPr lang="fi-FI" dirty="0"/>
              <a:t>haku</a:t>
            </a:r>
            <a:r>
              <a:rPr dirty="0" err="1"/>
              <a:t>numeroa</a:t>
            </a:r>
            <a:r>
              <a:rPr dirty="0"/>
              <a:t> </a:t>
            </a:r>
            <a:r>
              <a:rPr dirty="0" err="1"/>
              <a:t>annettaessa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8" name="Shape 23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Metsästyksellinen ajo.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6" name="Shape 24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Koira ei ole hakenut. Törmännyt vahingossa jänikseen.</a:t>
            </a:r>
          </a:p>
        </p:txBody>
      </p:sp>
    </p:spTree>
    <p:extLst>
      <p:ext uri="{BB962C8B-B14F-4D97-AF65-F5344CB8AC3E}">
        <p14:creationId xmlns:p14="http://schemas.microsoft.com/office/powerpoint/2010/main" val="3464120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0" name="Shape 26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18"/>
          <p:cNvGrpSpPr/>
          <p:nvPr/>
        </p:nvGrpSpPr>
        <p:grpSpPr>
          <a:xfrm>
            <a:off x="546099" y="-4764"/>
            <a:ext cx="5014914" cy="6862765"/>
            <a:chOff x="0" y="0"/>
            <a:chExt cx="5014912" cy="6862763"/>
          </a:xfrm>
        </p:grpSpPr>
        <p:sp>
          <p:nvSpPr>
            <p:cNvPr id="18" name="Freeform 6"/>
            <p:cNvSpPr/>
            <p:nvPr/>
          </p:nvSpPr>
          <p:spPr>
            <a:xfrm>
              <a:off x="438150" y="0"/>
              <a:ext cx="1063626" cy="2782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898"/>
                  </a:moveTo>
                  <a:lnTo>
                    <a:pt x="7254" y="21600"/>
                  </a:lnTo>
                  <a:lnTo>
                    <a:pt x="21600" y="0"/>
                  </a:lnTo>
                  <a:lnTo>
                    <a:pt x="13863" y="0"/>
                  </a:lnTo>
                  <a:lnTo>
                    <a:pt x="0" y="20898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Freeform 7"/>
            <p:cNvSpPr/>
            <p:nvPr/>
          </p:nvSpPr>
          <p:spPr>
            <a:xfrm>
              <a:off x="0" y="0"/>
              <a:ext cx="1035051" cy="267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454" y="21600"/>
                  </a:moveTo>
                  <a:lnTo>
                    <a:pt x="21600" y="0"/>
                  </a:lnTo>
                  <a:lnTo>
                    <a:pt x="13616" y="0"/>
                  </a:lnTo>
                  <a:lnTo>
                    <a:pt x="0" y="20869"/>
                  </a:lnTo>
                  <a:lnTo>
                    <a:pt x="7255" y="21562"/>
                  </a:lnTo>
                  <a:lnTo>
                    <a:pt x="7454" y="21600"/>
                  </a:lnTo>
                  <a:close/>
                </a:path>
              </a:pathLst>
            </a:cu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Freeform 9"/>
            <p:cNvSpPr/>
            <p:nvPr/>
          </p:nvSpPr>
          <p:spPr>
            <a:xfrm>
              <a:off x="-1" y="2587625"/>
              <a:ext cx="2693989" cy="4275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645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Freeform 10"/>
            <p:cNvSpPr/>
            <p:nvPr/>
          </p:nvSpPr>
          <p:spPr>
            <a:xfrm>
              <a:off x="442911" y="2697163"/>
              <a:ext cx="3332164" cy="416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0"/>
                  </a:lnTo>
                  <a:lnTo>
                    <a:pt x="20797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455A1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Freeform 11"/>
            <p:cNvSpPr/>
            <p:nvPr/>
          </p:nvSpPr>
          <p:spPr>
            <a:xfrm>
              <a:off x="438150" y="2692400"/>
              <a:ext cx="4576763" cy="4170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2" y="25"/>
                  </a:lnTo>
                  <a:lnTo>
                    <a:pt x="15749" y="21600"/>
                  </a:lnTo>
                  <a:lnTo>
                    <a:pt x="21600" y="21600"/>
                  </a:lnTo>
                  <a:lnTo>
                    <a:pt x="1686" y="4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72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Freeform 12"/>
            <p:cNvSpPr/>
            <p:nvPr/>
          </p:nvSpPr>
          <p:spPr>
            <a:xfrm>
              <a:off x="0" y="2582863"/>
              <a:ext cx="3584576" cy="427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525" y="889"/>
                  </a:lnTo>
                  <a:lnTo>
                    <a:pt x="2181" y="481"/>
                  </a:lnTo>
                  <a:lnTo>
                    <a:pt x="2152" y="457"/>
                  </a:lnTo>
                  <a:lnTo>
                    <a:pt x="0" y="0"/>
                  </a:lnTo>
                  <a:lnTo>
                    <a:pt x="0" y="24"/>
                  </a:lnTo>
                  <a:lnTo>
                    <a:pt x="16233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40404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5" name="Otsikkoteksti"/>
          <p:cNvSpPr txBox="1">
            <a:spLocks noGrp="1"/>
          </p:cNvSpPr>
          <p:nvPr>
            <p:ph type="title"/>
          </p:nvPr>
        </p:nvSpPr>
        <p:spPr>
          <a:xfrm>
            <a:off x="2928400" y="1380067"/>
            <a:ext cx="8574624" cy="2616201"/>
          </a:xfrm>
          <a:prstGeom prst="rect">
            <a:avLst/>
          </a:prstGeom>
        </p:spPr>
        <p:txBody>
          <a:bodyPr anchor="b"/>
          <a:lstStyle>
            <a:lvl1pPr algn="r">
              <a:defRPr sz="6000"/>
            </a:lvl1pPr>
          </a:lstStyle>
          <a:p>
            <a:r>
              <a:t>Otsikkoteksti</a:t>
            </a:r>
          </a:p>
        </p:txBody>
      </p:sp>
      <p:sp>
        <p:nvSpPr>
          <p:cNvPr id="26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4515377" y="3996266"/>
            <a:ext cx="6987645" cy="1388535"/>
          </a:xfrm>
          <a:prstGeom prst="rect">
            <a:avLst/>
          </a:prstGeom>
        </p:spPr>
        <p:txBody>
          <a:bodyPr anchor="t"/>
          <a:lstStyle>
            <a:lvl1pPr marL="0" indent="0" algn="r">
              <a:buClrTx/>
              <a:buSzTx/>
              <a:buFontTx/>
              <a:buNone/>
              <a:defRPr sz="2100"/>
            </a:lvl1pPr>
            <a:lvl2pPr marL="0" indent="457200" algn="r">
              <a:buClrTx/>
              <a:buSzTx/>
              <a:buFontTx/>
              <a:buNone/>
              <a:defRPr sz="2100"/>
            </a:lvl2pPr>
            <a:lvl3pPr marL="0" indent="914400" algn="r">
              <a:buClrTx/>
              <a:buSzTx/>
              <a:buFontTx/>
              <a:buNone/>
              <a:defRPr sz="2100"/>
            </a:lvl3pPr>
            <a:lvl4pPr marL="0" indent="1371600" algn="r">
              <a:buClrTx/>
              <a:buSzTx/>
              <a:buFontTx/>
              <a:buNone/>
              <a:defRPr sz="2100"/>
            </a:lvl4pPr>
            <a:lvl5pPr marL="0" indent="1828800" algn="r">
              <a:buClrTx/>
              <a:buSzTx/>
              <a:buFontTx/>
              <a:buNone/>
              <a:defRPr sz="21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7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Otsikkoteksti"/>
          <p:cNvSpPr txBox="1">
            <a:spLocks noGrp="1"/>
          </p:cNvSpPr>
          <p:nvPr>
            <p:ph type="title"/>
          </p:nvPr>
        </p:nvSpPr>
        <p:spPr>
          <a:xfrm>
            <a:off x="1484311" y="4732864"/>
            <a:ext cx="10018711" cy="566739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Otsikkoteksti</a:t>
            </a:r>
          </a:p>
        </p:txBody>
      </p:sp>
      <p:sp>
        <p:nvSpPr>
          <p:cNvPr id="107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386011" y="932112"/>
            <a:ext cx="8225944" cy="3164976"/>
          </a:xfrm>
          <a:prstGeom prst="rect">
            <a:avLst/>
          </a:prstGeom>
          <a:ln w="38100">
            <a:solidFill>
              <a:srgbClr val="B2B7B8"/>
            </a:solidFill>
            <a:round/>
          </a:ln>
        </p:spPr>
        <p:txBody>
          <a:bodyPr lIns="91439" rIns="91439" anchor="t">
            <a:noAutofit/>
          </a:bodyPr>
          <a:lstStyle/>
          <a:p>
            <a:endParaRPr/>
          </a:p>
        </p:txBody>
      </p:sp>
      <p:sp>
        <p:nvSpPr>
          <p:cNvPr id="108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1" y="5299602"/>
            <a:ext cx="10018711" cy="49371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400"/>
            </a:lvl1pPr>
            <a:lvl2pPr marL="0" indent="457200" algn="ctr">
              <a:buClrTx/>
              <a:buSzTx/>
              <a:buFontTx/>
              <a:buNone/>
              <a:defRPr sz="1400"/>
            </a:lvl2pPr>
            <a:lvl3pPr marL="0" indent="914400" algn="ctr">
              <a:buClrTx/>
              <a:buSzTx/>
              <a:buFontTx/>
              <a:buNone/>
              <a:defRPr sz="1400"/>
            </a:lvl3pPr>
            <a:lvl4pPr marL="0" indent="1371600" algn="ctr">
              <a:buClrTx/>
              <a:buSzTx/>
              <a:buFontTx/>
              <a:buNone/>
              <a:defRPr sz="1400"/>
            </a:lvl4pPr>
            <a:lvl5pPr marL="0" indent="1828800" algn="ctr">
              <a:buClrTx/>
              <a:buSzTx/>
              <a:buFontTx/>
              <a:buNone/>
              <a:defRPr sz="14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09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Otsikkoteksti"/>
          <p:cNvSpPr txBox="1"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Otsikkoteksti</a:t>
            </a:r>
          </a:p>
        </p:txBody>
      </p:sp>
      <p:sp>
        <p:nvSpPr>
          <p:cNvPr id="117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2" y="4343400"/>
            <a:ext cx="10018714" cy="1447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18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13"/>
          <p:cNvSpPr txBox="1"/>
          <p:nvPr/>
        </p:nvSpPr>
        <p:spPr>
          <a:xfrm>
            <a:off x="1644331" y="531840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 cap="all"/>
            </a:lvl1pPr>
          </a:lstStyle>
          <a:p>
            <a:r>
              <a:t>“</a:t>
            </a:r>
          </a:p>
        </p:txBody>
      </p:sp>
      <p:sp>
        <p:nvSpPr>
          <p:cNvPr id="126" name="TextBox 14"/>
          <p:cNvSpPr txBox="1"/>
          <p:nvPr/>
        </p:nvSpPr>
        <p:spPr>
          <a:xfrm>
            <a:off x="10939144" y="2488217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8000" cap="all"/>
            </a:lvl1pPr>
          </a:lstStyle>
          <a:p>
            <a:r>
              <a:t>”</a:t>
            </a:r>
          </a:p>
        </p:txBody>
      </p:sp>
      <p:sp>
        <p:nvSpPr>
          <p:cNvPr id="127" name="Otsikkoteksti"/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3" cy="27432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Otsikkoteksti</a:t>
            </a:r>
          </a:p>
        </p:txBody>
      </p:sp>
      <p:sp>
        <p:nvSpPr>
          <p:cNvPr id="128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2436810" y="3428998"/>
            <a:ext cx="8532816" cy="3810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800"/>
            </a:lvl1pPr>
            <a:lvl2pPr marL="0" indent="457200">
              <a:buClrTx/>
              <a:buSzTx/>
              <a:buFontTx/>
              <a:buNone/>
              <a:defRPr sz="1800"/>
            </a:lvl2pPr>
            <a:lvl3pPr marL="0" indent="914400">
              <a:buClrTx/>
              <a:buSzTx/>
              <a:buFontTx/>
              <a:buNone/>
              <a:defRPr sz="1800"/>
            </a:lvl3pPr>
            <a:lvl4pPr marL="0" indent="1371600">
              <a:buClrTx/>
              <a:buSzTx/>
              <a:buFontTx/>
              <a:buNone/>
              <a:defRPr sz="1800"/>
            </a:lvl4pPr>
            <a:lvl5pPr marL="0" indent="1828800">
              <a:buClrTx/>
              <a:buSzTx/>
              <a:buFontTx/>
              <a:buNone/>
              <a:defRPr sz="18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29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484311" y="4343400"/>
            <a:ext cx="10018711" cy="1447800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2000"/>
            </a:pPr>
            <a:endParaRPr/>
          </a:p>
        </p:txBody>
      </p:sp>
      <p:sp>
        <p:nvSpPr>
          <p:cNvPr id="130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tsikkoteksti"/>
          <p:cNvSpPr txBox="1">
            <a:spLocks noGrp="1"/>
          </p:cNvSpPr>
          <p:nvPr>
            <p:ph type="title"/>
          </p:nvPr>
        </p:nvSpPr>
        <p:spPr>
          <a:xfrm>
            <a:off x="1484312" y="3308580"/>
            <a:ext cx="10018710" cy="1468801"/>
          </a:xfrm>
          <a:prstGeom prst="rect">
            <a:avLst/>
          </a:prstGeom>
        </p:spPr>
        <p:txBody>
          <a:bodyPr anchor="b"/>
          <a:lstStyle>
            <a:lvl1pPr algn="r">
              <a:defRPr sz="3200"/>
            </a:lvl1pPr>
          </a:lstStyle>
          <a:p>
            <a:r>
              <a:t>Otsikkoteksti</a:t>
            </a:r>
          </a:p>
        </p:txBody>
      </p:sp>
      <p:sp>
        <p:nvSpPr>
          <p:cNvPr id="138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2" y="4777380"/>
            <a:ext cx="10018711" cy="860401"/>
          </a:xfrm>
          <a:prstGeom prst="rect">
            <a:avLst/>
          </a:prstGeom>
        </p:spPr>
        <p:txBody>
          <a:bodyPr anchor="t"/>
          <a:lstStyle>
            <a:lvl1pPr marL="0" indent="0" algn="r">
              <a:buClrTx/>
              <a:buSzTx/>
              <a:buFontTx/>
              <a:buNone/>
              <a:defRPr sz="2000"/>
            </a:lvl1pPr>
            <a:lvl2pPr marL="0" indent="457200" algn="r">
              <a:buClrTx/>
              <a:buSzTx/>
              <a:buFontTx/>
              <a:buNone/>
              <a:defRPr sz="2000"/>
            </a:lvl2pPr>
            <a:lvl3pPr marL="0" indent="914400" algn="r">
              <a:buClrTx/>
              <a:buSzTx/>
              <a:buFontTx/>
              <a:buNone/>
              <a:defRPr sz="2000"/>
            </a:lvl3pPr>
            <a:lvl4pPr marL="0" indent="1371600" algn="r">
              <a:buClrTx/>
              <a:buSzTx/>
              <a:buFontTx/>
              <a:buNone/>
              <a:defRPr sz="2000"/>
            </a:lvl4pPr>
            <a:lvl5pPr marL="0" indent="1828800" algn="r">
              <a:buClrTx/>
              <a:buSzTx/>
              <a:buFontTx/>
              <a:buNone/>
              <a:defRPr sz="20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9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Box 13"/>
          <p:cNvSpPr txBox="1"/>
          <p:nvPr/>
        </p:nvSpPr>
        <p:spPr>
          <a:xfrm>
            <a:off x="1644331" y="531840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 cap="all"/>
            </a:lvl1pPr>
          </a:lstStyle>
          <a:p>
            <a:r>
              <a:t>“</a:t>
            </a:r>
          </a:p>
        </p:txBody>
      </p:sp>
      <p:sp>
        <p:nvSpPr>
          <p:cNvPr id="147" name="TextBox 14"/>
          <p:cNvSpPr txBox="1"/>
          <p:nvPr/>
        </p:nvSpPr>
        <p:spPr>
          <a:xfrm>
            <a:off x="10939144" y="2488217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8000" cap="all"/>
            </a:lvl1pPr>
          </a:lstStyle>
          <a:p>
            <a:r>
              <a:t>”</a:t>
            </a:r>
          </a:p>
        </p:txBody>
      </p:sp>
      <p:sp>
        <p:nvSpPr>
          <p:cNvPr id="148" name="Otsikkoteksti"/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3" cy="27432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Otsikkoteksti</a:t>
            </a:r>
          </a:p>
        </p:txBody>
      </p:sp>
      <p:sp>
        <p:nvSpPr>
          <p:cNvPr id="149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2" y="3886200"/>
            <a:ext cx="10018712" cy="889000"/>
          </a:xfrm>
          <a:prstGeom prst="rect">
            <a:avLst/>
          </a:prstGeom>
        </p:spPr>
        <p:txBody>
          <a:bodyPr anchor="b"/>
          <a:lstStyle>
            <a:lvl1pPr indent="-571500" algn="r">
              <a:buClrTx/>
              <a:buSzTx/>
              <a:buFontTx/>
              <a:buNone/>
            </a:lvl1pPr>
            <a:lvl2pPr algn="r">
              <a:buClrTx/>
              <a:buFontTx/>
            </a:lvl2pPr>
            <a:lvl3pPr algn="r">
              <a:buClrTx/>
              <a:buFontTx/>
            </a:lvl3pPr>
            <a:lvl4pPr algn="r">
              <a:buClrTx/>
              <a:buFontTx/>
            </a:lvl4pPr>
            <a:lvl5pPr algn="r">
              <a:buClrTx/>
              <a:buFontTx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50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484311" y="4775200"/>
            <a:ext cx="10018712" cy="1016000"/>
          </a:xfrm>
          <a:prstGeom prst="rect">
            <a:avLst/>
          </a:prstGeom>
        </p:spPr>
        <p:txBody>
          <a:bodyPr anchor="t"/>
          <a:lstStyle/>
          <a:p>
            <a:pPr marL="0" indent="0" algn="r">
              <a:buClrTx/>
              <a:buSzTx/>
              <a:buFontTx/>
              <a:buNone/>
              <a:defRPr sz="1800"/>
            </a:pPr>
            <a:endParaRPr/>
          </a:p>
        </p:txBody>
      </p:sp>
      <p:sp>
        <p:nvSpPr>
          <p:cNvPr id="151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Otsikkoteksti"/>
          <p:cNvSpPr txBox="1">
            <a:spLocks noGrp="1"/>
          </p:cNvSpPr>
          <p:nvPr>
            <p:ph type="title"/>
          </p:nvPr>
        </p:nvSpPr>
        <p:spPr>
          <a:xfrm>
            <a:off x="1484312" y="685800"/>
            <a:ext cx="10018713" cy="2727325"/>
          </a:xfrm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159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2" y="3505200"/>
            <a:ext cx="10018714" cy="838200"/>
          </a:xfrm>
          <a:prstGeom prst="rect">
            <a:avLst/>
          </a:prstGeom>
        </p:spPr>
        <p:txBody>
          <a:bodyPr anchor="b"/>
          <a:lstStyle>
            <a:lvl1pPr indent="-571500">
              <a:buClrTx/>
              <a:buSzTx/>
              <a:buFontTx/>
              <a:buNone/>
              <a:defRPr sz="2800"/>
            </a:lvl1pPr>
            <a:lvl2pPr marL="857250" indent="-400050">
              <a:buClrTx/>
              <a:buFontTx/>
              <a:defRPr sz="2800"/>
            </a:lvl2pPr>
            <a:lvl3pPr marL="1358900" indent="-444500">
              <a:buClrTx/>
              <a:buFontTx/>
              <a:defRPr sz="2800"/>
            </a:lvl3pPr>
            <a:lvl4pPr marL="1671637" indent="-300037">
              <a:buClrTx/>
              <a:buFontTx/>
              <a:defRPr sz="2800"/>
            </a:lvl4pPr>
            <a:lvl5pPr marL="2171700" indent="-342900">
              <a:buClrTx/>
              <a:buFontTx/>
              <a:defRPr sz="28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60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1484310" y="4343400"/>
            <a:ext cx="10018715" cy="1447800"/>
          </a:xfrm>
          <a:prstGeom prst="rect">
            <a:avLst/>
          </a:prstGeom>
        </p:spPr>
        <p:txBody>
          <a:bodyPr anchor="t"/>
          <a:lstStyle/>
          <a:p>
            <a:pPr marL="0" indent="0">
              <a:buClrTx/>
              <a:buSzTx/>
              <a:buFontTx/>
              <a:buNone/>
              <a:defRPr sz="1800"/>
            </a:pPr>
            <a:endParaRPr/>
          </a:p>
        </p:txBody>
      </p:sp>
      <p:sp>
        <p:nvSpPr>
          <p:cNvPr id="161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tsikkoteks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35" name="Leipätekstin taso yksi…"/>
          <p:cNvSpPr txBox="1">
            <a:spLocks noGrp="1"/>
          </p:cNvSpPr>
          <p:nvPr>
            <p:ph type="body" sz="half" idx="1"/>
          </p:nvPr>
        </p:nvSpPr>
        <p:spPr>
          <a:xfrm>
            <a:off x="1484309" y="2666999"/>
            <a:ext cx="10018715" cy="3124201"/>
          </a:xfrm>
          <a:prstGeom prst="rect">
            <a:avLst/>
          </a:prstGeom>
        </p:spPr>
        <p:txBody>
          <a:bodyPr/>
          <a:lstStyle/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36" name="Dian numero"/>
          <p:cNvSpPr txBox="1">
            <a:spLocks noGrp="1"/>
          </p:cNvSpPr>
          <p:nvPr>
            <p:ph type="sldNum" sz="quarter" idx="2"/>
          </p:nvPr>
        </p:nvSpPr>
        <p:spPr>
          <a:xfrm>
            <a:off x="11271883" y="5934123"/>
            <a:ext cx="231141" cy="2311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tsikkoteksti"/>
          <p:cNvSpPr txBox="1">
            <a:spLocks noGrp="1"/>
          </p:cNvSpPr>
          <p:nvPr>
            <p:ph type="title"/>
          </p:nvPr>
        </p:nvSpPr>
        <p:spPr>
          <a:xfrm>
            <a:off x="2572279" y="2666999"/>
            <a:ext cx="8930748" cy="2110383"/>
          </a:xfrm>
          <a:prstGeom prst="rect">
            <a:avLst/>
          </a:prstGeom>
        </p:spPr>
        <p:txBody>
          <a:bodyPr anchor="b"/>
          <a:lstStyle>
            <a:lvl1pPr algn="r"/>
          </a:lstStyle>
          <a:p>
            <a:r>
              <a:t>Otsikkoteksti</a:t>
            </a:r>
          </a:p>
        </p:txBody>
      </p:sp>
      <p:sp>
        <p:nvSpPr>
          <p:cNvPr id="44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2572278" y="4777380"/>
            <a:ext cx="8930748" cy="860401"/>
          </a:xfrm>
          <a:prstGeom prst="rect">
            <a:avLst/>
          </a:prstGeom>
        </p:spPr>
        <p:txBody>
          <a:bodyPr anchor="t"/>
          <a:lstStyle>
            <a:lvl1pPr marL="0" indent="0" algn="r">
              <a:buClrTx/>
              <a:buSzTx/>
              <a:buFontTx/>
              <a:buNone/>
              <a:defRPr sz="2000"/>
            </a:lvl1pPr>
            <a:lvl2pPr marL="0" indent="457200" algn="r">
              <a:buClrTx/>
              <a:buSzTx/>
              <a:buFontTx/>
              <a:buNone/>
              <a:defRPr sz="2000"/>
            </a:lvl2pPr>
            <a:lvl3pPr marL="0" indent="914400" algn="r">
              <a:buClrTx/>
              <a:buSzTx/>
              <a:buFontTx/>
              <a:buNone/>
              <a:defRPr sz="2000"/>
            </a:lvl3pPr>
            <a:lvl4pPr marL="0" indent="1371600" algn="r">
              <a:buClrTx/>
              <a:buSzTx/>
              <a:buFontTx/>
              <a:buNone/>
              <a:defRPr sz="2000"/>
            </a:lvl4pPr>
            <a:lvl5pPr marL="0" indent="1828800" algn="r">
              <a:buClrTx/>
              <a:buSzTx/>
              <a:buFontTx/>
              <a:buNone/>
              <a:defRPr sz="20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5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tsikkoteks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53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4312" y="2666999"/>
            <a:ext cx="4895056" cy="3124201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778668" indent="-321468">
              <a:defRPr sz="1800"/>
            </a:lvl2pPr>
            <a:lvl3pPr marL="1281792" indent="-367392">
              <a:defRPr sz="1800"/>
            </a:lvl3pPr>
            <a:lvl4pPr>
              <a:defRPr sz="1800"/>
            </a:lvl4pPr>
            <a:lvl5pPr marL="2085975" indent="-257175">
              <a:defRPr sz="18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54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tsikkoteks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62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772179" y="2658533"/>
            <a:ext cx="4607189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lvl1pPr>
            <a:lvl2pPr marL="0" indent="45720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lvl2pPr>
            <a:lvl3pPr marL="0" indent="91440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lvl3pPr>
            <a:lvl4pPr marL="0" indent="137160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lvl4pPr>
            <a:lvl5pPr marL="0" indent="182880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63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880486" y="2667000"/>
            <a:ext cx="4622538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800">
                <a:solidFill>
                  <a:srgbClr val="688727"/>
                </a:solidFill>
              </a:defRPr>
            </a:pPr>
            <a:endParaRPr/>
          </a:p>
        </p:txBody>
      </p:sp>
      <p:sp>
        <p:nvSpPr>
          <p:cNvPr id="64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tsikkoteks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Otsikkoteksti</a:t>
            </a:r>
          </a:p>
        </p:txBody>
      </p:sp>
      <p:sp>
        <p:nvSpPr>
          <p:cNvPr id="72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tsikkoteksti"/>
          <p:cNvSpPr txBox="1"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Otsikkoteksti</a:t>
            </a:r>
          </a:p>
        </p:txBody>
      </p:sp>
      <p:sp>
        <p:nvSpPr>
          <p:cNvPr id="87" name="Leipätekstin taso yksi…"/>
          <p:cNvSpPr txBox="1">
            <a:spLocks noGrp="1"/>
          </p:cNvSpPr>
          <p:nvPr>
            <p:ph type="body" sz="half" idx="1"/>
          </p:nvPr>
        </p:nvSpPr>
        <p:spPr>
          <a:xfrm>
            <a:off x="5262033" y="685798"/>
            <a:ext cx="6240991" cy="510540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774700" indent="-317500">
              <a:defRPr sz="2000"/>
            </a:lvl2pPr>
            <a:lvl3pPr marL="1271587" indent="-357187">
              <a:defRPr sz="2000"/>
            </a:lvl3pPr>
            <a:lvl4pPr marL="1616528" indent="-244928">
              <a:defRPr sz="2000"/>
            </a:lvl4pPr>
            <a:lvl5pPr marL="2073728" indent="-244928">
              <a:defRPr sz="20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89" name="Dian numero"/>
          <p:cNvSpPr txBox="1">
            <a:spLocks noGrp="1"/>
          </p:cNvSpPr>
          <p:nvPr>
            <p:ph type="sldNum" sz="quarter" idx="2"/>
          </p:nvPr>
        </p:nvSpPr>
        <p:spPr>
          <a:xfrm>
            <a:off x="11271883" y="5950267"/>
            <a:ext cx="231141" cy="2311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Otsikkoteksti"/>
          <p:cNvSpPr txBox="1">
            <a:spLocks noGrp="1"/>
          </p:cNvSpPr>
          <p:nvPr>
            <p:ph type="title"/>
          </p:nvPr>
        </p:nvSpPr>
        <p:spPr>
          <a:xfrm>
            <a:off x="1482724" y="1752599"/>
            <a:ext cx="5426158" cy="1371601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t>Otsikkoteksti</a:t>
            </a:r>
          </a:p>
        </p:txBody>
      </p:sp>
      <p:sp>
        <p:nvSpPr>
          <p:cNvPr id="97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7594682" y="914400"/>
            <a:ext cx="3280975" cy="4572000"/>
          </a:xfrm>
          <a:prstGeom prst="rect">
            <a:avLst/>
          </a:prstGeom>
          <a:ln w="38100">
            <a:solidFill>
              <a:srgbClr val="B2B7B8"/>
            </a:solidFill>
            <a:round/>
          </a:ln>
        </p:spPr>
        <p:txBody>
          <a:bodyPr lIns="91439" rIns="91439" anchor="t">
            <a:noAutofit/>
          </a:bodyPr>
          <a:lstStyle/>
          <a:p>
            <a:endParaRPr/>
          </a:p>
        </p:txBody>
      </p:sp>
      <p:sp>
        <p:nvSpPr>
          <p:cNvPr id="98" name="Leipätekstin taso yksi…"/>
          <p:cNvSpPr txBox="1">
            <a:spLocks noGrp="1"/>
          </p:cNvSpPr>
          <p:nvPr>
            <p:ph type="body" sz="quarter" idx="1"/>
          </p:nvPr>
        </p:nvSpPr>
        <p:spPr>
          <a:xfrm>
            <a:off x="1482724" y="3124199"/>
            <a:ext cx="5426158" cy="182880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800"/>
            </a:lvl1pPr>
            <a:lvl2pPr marL="0" indent="457200" algn="ctr">
              <a:buClrTx/>
              <a:buSzTx/>
              <a:buFontTx/>
              <a:buNone/>
              <a:defRPr sz="1800"/>
            </a:lvl2pPr>
            <a:lvl3pPr marL="0" indent="914400" algn="ctr">
              <a:buClrTx/>
              <a:buSzTx/>
              <a:buFontTx/>
              <a:buNone/>
              <a:defRPr sz="1800"/>
            </a:lvl3pPr>
            <a:lvl4pPr marL="0" indent="1371600" algn="ctr">
              <a:buClrTx/>
              <a:buSzTx/>
              <a:buFontTx/>
              <a:buNone/>
              <a:defRPr sz="1800"/>
            </a:lvl4pPr>
            <a:lvl5pPr marL="0" indent="1828800" algn="ctr">
              <a:buClrTx/>
              <a:buSzTx/>
              <a:buFontTx/>
              <a:buNone/>
              <a:defRPr sz="1800"/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99" name="Dian numer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6"/>
          <p:cNvGrpSpPr/>
          <p:nvPr/>
        </p:nvGrpSpPr>
        <p:grpSpPr>
          <a:xfrm>
            <a:off x="150811" y="0"/>
            <a:ext cx="2436815" cy="6858001"/>
            <a:chOff x="0" y="0"/>
            <a:chExt cx="2436813" cy="6858000"/>
          </a:xfrm>
        </p:grpSpPr>
        <p:sp>
          <p:nvSpPr>
            <p:cNvPr id="2" name="Freeform 6"/>
            <p:cNvSpPr/>
            <p:nvPr/>
          </p:nvSpPr>
          <p:spPr>
            <a:xfrm>
              <a:off x="306388" y="0"/>
              <a:ext cx="1122364" cy="5329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426"/>
                  </a:moveTo>
                  <a:lnTo>
                    <a:pt x="4766" y="21600"/>
                  </a:lnTo>
                  <a:lnTo>
                    <a:pt x="21600" y="0"/>
                  </a:lnTo>
                  <a:lnTo>
                    <a:pt x="16712" y="0"/>
                  </a:lnTo>
                  <a:lnTo>
                    <a:pt x="0" y="21426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" name="Freeform 7"/>
            <p:cNvSpPr/>
            <p:nvPr/>
          </p:nvSpPr>
          <p:spPr>
            <a:xfrm>
              <a:off x="0" y="0"/>
              <a:ext cx="1117601" cy="527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6722" y="0"/>
                  </a:lnTo>
                  <a:lnTo>
                    <a:pt x="0" y="21444"/>
                  </a:lnTo>
                  <a:lnTo>
                    <a:pt x="481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" name="Freeform 8"/>
            <p:cNvSpPr/>
            <p:nvPr/>
          </p:nvSpPr>
          <p:spPr>
            <a:xfrm>
              <a:off x="0" y="5238749"/>
              <a:ext cx="1228726" cy="161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651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" name="Freeform 9"/>
            <p:cNvSpPr/>
            <p:nvPr/>
          </p:nvSpPr>
          <p:spPr>
            <a:xfrm>
              <a:off x="306388" y="5291137"/>
              <a:ext cx="1495426" cy="1566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843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" name="Freeform 10"/>
            <p:cNvSpPr/>
            <p:nvPr/>
          </p:nvSpPr>
          <p:spPr>
            <a:xfrm>
              <a:off x="306388" y="5286374"/>
              <a:ext cx="2130426" cy="1571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65"/>
                  </a:moveTo>
                  <a:lnTo>
                    <a:pt x="15162" y="21600"/>
                  </a:lnTo>
                  <a:lnTo>
                    <a:pt x="21600" y="21600"/>
                  </a:lnTo>
                  <a:lnTo>
                    <a:pt x="2511" y="589"/>
                  </a:lnTo>
                  <a:lnTo>
                    <a:pt x="0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68872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" name="Freeform 11"/>
            <p:cNvSpPr/>
            <p:nvPr/>
          </p:nvSpPr>
          <p:spPr>
            <a:xfrm>
              <a:off x="0" y="5238749"/>
              <a:ext cx="1695451" cy="161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3721" y="1271"/>
                  </a:lnTo>
                  <a:lnTo>
                    <a:pt x="3115" y="572"/>
                  </a:lnTo>
                  <a:lnTo>
                    <a:pt x="3175" y="572"/>
                  </a:lnTo>
                  <a:lnTo>
                    <a:pt x="3175" y="508"/>
                  </a:lnTo>
                  <a:lnTo>
                    <a:pt x="3115" y="508"/>
                  </a:lnTo>
                  <a:lnTo>
                    <a:pt x="0" y="0"/>
                  </a:lnTo>
                  <a:lnTo>
                    <a:pt x="15654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40404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" name="Otsikkoteksti"/>
          <p:cNvSpPr txBox="1">
            <a:spLocks noGrp="1"/>
          </p:cNvSpPr>
          <p:nvPr>
            <p:ph type="title"/>
          </p:nvPr>
        </p:nvSpPr>
        <p:spPr>
          <a:xfrm>
            <a:off x="1484311" y="685800"/>
            <a:ext cx="10018714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Otsikkoteksti</a:t>
            </a:r>
          </a:p>
        </p:txBody>
      </p:sp>
      <p:sp>
        <p:nvSpPr>
          <p:cNvPr id="10" name="Leipätekstin taso yksi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1" name="Dian numero"/>
          <p:cNvSpPr txBox="1">
            <a:spLocks noGrp="1"/>
          </p:cNvSpPr>
          <p:nvPr>
            <p:ph type="sldNum" sz="quarter" idx="2"/>
          </p:nvPr>
        </p:nvSpPr>
        <p:spPr>
          <a:xfrm>
            <a:off x="11271883" y="5950267"/>
            <a:ext cx="231141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9pPr>
    </p:titleStyle>
    <p:bodyStyle>
      <a:lvl1pPr marL="285750" marR="0" indent="-28575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1pPr>
      <a:lvl2pPr marL="800100" marR="0" indent="-3429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2pPr>
      <a:lvl3pPr marL="1295400" marR="0" indent="-3810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3pPr>
      <a:lvl4pPr marL="1628775" marR="0" indent="-25717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4pPr>
      <a:lvl5pPr marL="2122714" marR="0" indent="-293914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5pPr>
      <a:lvl6pPr marL="26778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6pPr>
      <a:lvl7pPr marL="31350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7pPr>
      <a:lvl8pPr marL="35922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8pPr>
      <a:lvl9pPr marL="4049485" marR="0" indent="-391885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688727"/>
        </a:buClr>
        <a:buSzPct val="145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Corbel"/>
          <a:ea typeface="Corbel"/>
          <a:cs typeface="Corbel"/>
          <a:sym typeface="Corbe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2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77" name="Group 28"/>
          <p:cNvGrpSpPr/>
          <p:nvPr/>
        </p:nvGrpSpPr>
        <p:grpSpPr>
          <a:xfrm>
            <a:off x="2959100" y="-4764"/>
            <a:ext cx="5014914" cy="6862765"/>
            <a:chOff x="0" y="0"/>
            <a:chExt cx="5014912" cy="6862763"/>
          </a:xfrm>
        </p:grpSpPr>
        <p:sp>
          <p:nvSpPr>
            <p:cNvPr id="171" name="Freeform 6"/>
            <p:cNvSpPr/>
            <p:nvPr/>
          </p:nvSpPr>
          <p:spPr>
            <a:xfrm>
              <a:off x="438150" y="0"/>
              <a:ext cx="1063626" cy="2782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898"/>
                  </a:moveTo>
                  <a:lnTo>
                    <a:pt x="7254" y="21600"/>
                  </a:lnTo>
                  <a:lnTo>
                    <a:pt x="21600" y="0"/>
                  </a:lnTo>
                  <a:lnTo>
                    <a:pt x="13863" y="0"/>
                  </a:lnTo>
                  <a:lnTo>
                    <a:pt x="0" y="20898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2" name="Freeform 7"/>
            <p:cNvSpPr/>
            <p:nvPr/>
          </p:nvSpPr>
          <p:spPr>
            <a:xfrm>
              <a:off x="0" y="0"/>
              <a:ext cx="1035051" cy="267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454" y="21600"/>
                  </a:moveTo>
                  <a:lnTo>
                    <a:pt x="21600" y="0"/>
                  </a:lnTo>
                  <a:lnTo>
                    <a:pt x="13616" y="0"/>
                  </a:lnTo>
                  <a:lnTo>
                    <a:pt x="0" y="20869"/>
                  </a:lnTo>
                  <a:lnTo>
                    <a:pt x="7255" y="21562"/>
                  </a:lnTo>
                  <a:lnTo>
                    <a:pt x="7454" y="21600"/>
                  </a:lnTo>
                  <a:close/>
                </a:path>
              </a:pathLst>
            </a:cu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3" name="Freeform 9"/>
            <p:cNvSpPr/>
            <p:nvPr/>
          </p:nvSpPr>
          <p:spPr>
            <a:xfrm>
              <a:off x="-1" y="2587625"/>
              <a:ext cx="2693989" cy="4275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0645" y="21600"/>
                  </a:ln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4" name="Freeform 10"/>
            <p:cNvSpPr/>
            <p:nvPr/>
          </p:nvSpPr>
          <p:spPr>
            <a:xfrm>
              <a:off x="442911" y="2697163"/>
              <a:ext cx="3332164" cy="416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0"/>
                  </a:lnTo>
                  <a:lnTo>
                    <a:pt x="20797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455A1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5" name="Freeform 11"/>
            <p:cNvSpPr/>
            <p:nvPr/>
          </p:nvSpPr>
          <p:spPr>
            <a:xfrm>
              <a:off x="438150" y="2692400"/>
              <a:ext cx="4576763" cy="4170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2" y="25"/>
                  </a:lnTo>
                  <a:lnTo>
                    <a:pt x="15749" y="21600"/>
                  </a:lnTo>
                  <a:lnTo>
                    <a:pt x="21600" y="21600"/>
                  </a:lnTo>
                  <a:lnTo>
                    <a:pt x="1686" y="4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72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6" name="Freeform 12"/>
            <p:cNvSpPr/>
            <p:nvPr/>
          </p:nvSpPr>
          <p:spPr>
            <a:xfrm>
              <a:off x="0" y="2582863"/>
              <a:ext cx="3584576" cy="427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525" y="889"/>
                  </a:lnTo>
                  <a:lnTo>
                    <a:pt x="2181" y="481"/>
                  </a:lnTo>
                  <a:lnTo>
                    <a:pt x="2152" y="457"/>
                  </a:lnTo>
                  <a:lnTo>
                    <a:pt x="0" y="0"/>
                  </a:lnTo>
                  <a:lnTo>
                    <a:pt x="0" y="24"/>
                  </a:lnTo>
                  <a:lnTo>
                    <a:pt x="16233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40404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78" name="Otsikko 1"/>
          <p:cNvSpPr txBox="1">
            <a:spLocks noGrp="1"/>
          </p:cNvSpPr>
          <p:nvPr>
            <p:ph type="ctrTitle"/>
          </p:nvPr>
        </p:nvSpPr>
        <p:spPr>
          <a:xfrm>
            <a:off x="5009320" y="1380067"/>
            <a:ext cx="6493702" cy="2616201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HAUN</a:t>
            </a:r>
            <a:br/>
            <a:r>
              <a:t>ARVOSTELU</a:t>
            </a:r>
            <a:br/>
            <a:r>
              <a:rPr sz="2000"/>
              <a:t>2025</a:t>
            </a:r>
          </a:p>
        </p:txBody>
      </p:sp>
      <p:pic>
        <p:nvPicPr>
          <p:cNvPr id="179" name="Picture 2" descr="Picture 2"/>
          <p:cNvPicPr>
            <a:picLocks noChangeAspect="1"/>
          </p:cNvPicPr>
          <p:nvPr/>
        </p:nvPicPr>
        <p:blipFill>
          <a:blip r:embed="rId2"/>
          <a:srcRect t="4042" b="4038"/>
          <a:stretch>
            <a:fillRect/>
          </a:stretch>
        </p:blipFill>
        <p:spPr>
          <a:xfrm>
            <a:off x="19" y="1850184"/>
            <a:ext cx="5448118" cy="50077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581"/>
                </a:lnTo>
                <a:lnTo>
                  <a:pt x="11388" y="3088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80" name="Picture 5" descr="Picture 5"/>
          <p:cNvPicPr>
            <a:picLocks noChangeAspect="1"/>
          </p:cNvPicPr>
          <p:nvPr/>
        </p:nvPicPr>
        <p:blipFill>
          <a:blip r:embed="rId3"/>
          <a:srcRect t="19070" r="3" b="6165"/>
          <a:stretch>
            <a:fillRect/>
          </a:stretch>
        </p:blipFill>
        <p:spPr>
          <a:xfrm>
            <a:off x="19" y="10"/>
            <a:ext cx="3513536" cy="25661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5574"/>
                </a:lnTo>
                <a:lnTo>
                  <a:pt x="17657" y="21600"/>
                </a:lnTo>
                <a:lnTo>
                  <a:pt x="17594" y="2145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81" name="Rectangle 36"/>
          <p:cNvSpPr/>
          <p:nvPr/>
        </p:nvSpPr>
        <p:spPr>
          <a:xfrm rot="840000">
            <a:off x="-47722" y="2178565"/>
            <a:ext cx="3009377" cy="45720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Otsikko 1"/>
          <p:cNvSpPr txBox="1">
            <a:spLocks noGrp="1"/>
          </p:cNvSpPr>
          <p:nvPr>
            <p:ph type="title"/>
          </p:nvPr>
        </p:nvSpPr>
        <p:spPr>
          <a:xfrm>
            <a:off x="1484310" y="685800"/>
            <a:ext cx="10018715" cy="105637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29768">
              <a:defRPr sz="3384" b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23. </a:t>
            </a:r>
            <a:r>
              <a:rPr dirty="0" err="1"/>
              <a:t>Hakukuvio</a:t>
            </a:r>
            <a:br>
              <a:rPr dirty="0"/>
            </a:br>
            <a:endParaRPr dirty="0"/>
          </a:p>
        </p:txBody>
      </p:sp>
      <p:sp>
        <p:nvSpPr>
          <p:cNvPr id="212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10" y="1742172"/>
            <a:ext cx="10018715" cy="40490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5 = </a:t>
            </a:r>
            <a:r>
              <a:rPr sz="2000" dirty="0" err="1"/>
              <a:t>erinomainen</a:t>
            </a:r>
            <a:r>
              <a:rPr sz="2000" dirty="0"/>
              <a:t>, </a:t>
            </a:r>
            <a:r>
              <a:rPr sz="2000" dirty="0" err="1"/>
              <a:t>peittävä</a:t>
            </a:r>
            <a:r>
              <a:rPr sz="2000" dirty="0"/>
              <a:t>, </a:t>
            </a:r>
            <a:r>
              <a:rPr sz="2000" dirty="0" err="1"/>
              <a:t>rengastava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4 = </a:t>
            </a:r>
            <a:r>
              <a:rPr sz="2000" dirty="0" err="1"/>
              <a:t>erittäin</a:t>
            </a:r>
            <a:r>
              <a:rPr sz="2000" dirty="0"/>
              <a:t> </a:t>
            </a:r>
            <a:r>
              <a:rPr sz="2000" dirty="0" err="1"/>
              <a:t>hyvä</a:t>
            </a:r>
            <a:r>
              <a:rPr sz="2000" dirty="0"/>
              <a:t>, </a:t>
            </a:r>
            <a:r>
              <a:rPr sz="2000" dirty="0" err="1"/>
              <a:t>edellisen</a:t>
            </a:r>
            <a:r>
              <a:rPr sz="2000" dirty="0"/>
              <a:t> </a:t>
            </a:r>
            <a:r>
              <a:rPr sz="2000" dirty="0" err="1"/>
              <a:t>kaltainen</a:t>
            </a:r>
            <a:r>
              <a:rPr sz="2000" dirty="0"/>
              <a:t>, </a:t>
            </a:r>
            <a:r>
              <a:rPr sz="2000" dirty="0" err="1"/>
              <a:t>mutta</a:t>
            </a:r>
            <a:r>
              <a:rPr sz="2000" dirty="0"/>
              <a:t> </a:t>
            </a:r>
            <a:r>
              <a:rPr sz="2000" dirty="0" err="1"/>
              <a:t>ei</a:t>
            </a:r>
            <a:r>
              <a:rPr sz="2000" dirty="0"/>
              <a:t> </a:t>
            </a:r>
            <a:r>
              <a:rPr sz="2000" dirty="0" err="1"/>
              <a:t>niin</a:t>
            </a:r>
            <a:r>
              <a:rPr sz="2000" dirty="0"/>
              <a:t> </a:t>
            </a:r>
            <a:r>
              <a:rPr sz="2000" dirty="0" err="1"/>
              <a:t>peittävä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3 = </a:t>
            </a:r>
            <a:r>
              <a:rPr sz="2000" dirty="0" err="1"/>
              <a:t>hyvä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2 = </a:t>
            </a:r>
            <a:r>
              <a:rPr sz="2000" dirty="0" err="1"/>
              <a:t>välttävä</a:t>
            </a:r>
            <a:r>
              <a:rPr sz="2000" dirty="0"/>
              <a:t>, </a:t>
            </a:r>
            <a:r>
              <a:rPr sz="2000" dirty="0" err="1"/>
              <a:t>huonosti</a:t>
            </a:r>
            <a:r>
              <a:rPr sz="2000" dirty="0"/>
              <a:t> </a:t>
            </a:r>
            <a:r>
              <a:rPr sz="2000" dirty="0" err="1"/>
              <a:t>peittävä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1 = </a:t>
            </a:r>
            <a:r>
              <a:rPr sz="2000" dirty="0" err="1"/>
              <a:t>heikko</a:t>
            </a:r>
            <a:r>
              <a:rPr sz="2000" dirty="0"/>
              <a:t>, </a:t>
            </a:r>
            <a:r>
              <a:rPr sz="2000" dirty="0" err="1"/>
              <a:t>ei</a:t>
            </a:r>
            <a:r>
              <a:rPr sz="2000" dirty="0"/>
              <a:t> </a:t>
            </a:r>
            <a:r>
              <a:rPr sz="2000" dirty="0" err="1"/>
              <a:t>tarkoituksenmukainen</a:t>
            </a:r>
            <a:endParaRPr sz="2000" dirty="0"/>
          </a:p>
          <a:p>
            <a:pPr marL="0" indent="0">
              <a:lnSpc>
                <a:spcPct val="96299"/>
              </a:lnSpc>
              <a:spcBef>
                <a:spcPts val="800"/>
              </a:spcBef>
              <a:buSzTx/>
              <a:buNone/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 sz="2000" dirty="0"/>
          </a:p>
          <a:p>
            <a:pPr marL="0" indent="0">
              <a:lnSpc>
                <a:spcPct val="96299"/>
              </a:lnSpc>
              <a:spcBef>
                <a:spcPts val="800"/>
              </a:spcBef>
              <a:buSzTx/>
              <a:buNone/>
              <a:defRPr sz="20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Korottava</a:t>
            </a:r>
            <a:r>
              <a:rPr dirty="0"/>
              <a:t> tai </a:t>
            </a:r>
            <a:r>
              <a:rPr dirty="0" err="1"/>
              <a:t>vähentävä</a:t>
            </a:r>
            <a:r>
              <a:rPr dirty="0"/>
              <a:t> </a:t>
            </a:r>
            <a:r>
              <a:rPr b="0" dirty="0" err="1"/>
              <a:t>tekijä</a:t>
            </a:r>
            <a:endParaRPr b="0" dirty="0"/>
          </a:p>
          <a:p>
            <a:pPr marL="0" indent="0">
              <a:lnSpc>
                <a:spcPct val="90000"/>
              </a:lnSpc>
              <a:buSzTx/>
              <a:buNone/>
              <a:defRPr sz="20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Nopeaa</a:t>
            </a:r>
            <a:r>
              <a:rPr dirty="0"/>
              <a:t> </a:t>
            </a:r>
            <a:r>
              <a:rPr dirty="0" err="1"/>
              <a:t>jäniksen</a:t>
            </a:r>
            <a:r>
              <a:rPr dirty="0"/>
              <a:t> </a:t>
            </a:r>
            <a:r>
              <a:rPr dirty="0" err="1"/>
              <a:t>jalkeille</a:t>
            </a:r>
            <a:r>
              <a:rPr dirty="0"/>
              <a:t> </a:t>
            </a:r>
            <a:r>
              <a:rPr dirty="0" err="1"/>
              <a:t>saantia</a:t>
            </a:r>
            <a:r>
              <a:rPr dirty="0"/>
              <a:t> on </a:t>
            </a:r>
            <a:r>
              <a:rPr dirty="0" err="1"/>
              <a:t>yleensä</a:t>
            </a:r>
            <a:r>
              <a:rPr dirty="0"/>
              <a:t> </a:t>
            </a:r>
            <a:r>
              <a:rPr dirty="0" err="1"/>
              <a:t>pidettävä</a:t>
            </a:r>
            <a:r>
              <a:rPr dirty="0"/>
              <a:t> </a:t>
            </a:r>
            <a:r>
              <a:rPr dirty="0" err="1"/>
              <a:t>tehokkaan</a:t>
            </a:r>
            <a:r>
              <a:rPr dirty="0"/>
              <a:t> </a:t>
            </a:r>
            <a:r>
              <a:rPr dirty="0" err="1"/>
              <a:t>haun</a:t>
            </a:r>
            <a:r>
              <a:rPr dirty="0"/>
              <a:t> </a:t>
            </a:r>
            <a:r>
              <a:rPr dirty="0" err="1"/>
              <a:t>merkkinä</a:t>
            </a:r>
            <a:r>
              <a:rPr dirty="0"/>
              <a:t>. </a:t>
            </a:r>
            <a:r>
              <a:rPr dirty="0" err="1"/>
              <a:t>Mikäli</a:t>
            </a:r>
            <a:r>
              <a:rPr dirty="0"/>
              <a:t> </a:t>
            </a:r>
            <a:r>
              <a:rPr dirty="0" err="1"/>
              <a:t>hakua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kyetä</a:t>
            </a:r>
            <a:r>
              <a:rPr dirty="0"/>
              <a:t> </a:t>
            </a:r>
            <a:r>
              <a:rPr dirty="0" err="1"/>
              <a:t>seuraamaan</a:t>
            </a:r>
            <a:r>
              <a:rPr dirty="0"/>
              <a:t>, </a:t>
            </a:r>
            <a:r>
              <a:rPr dirty="0" err="1"/>
              <a:t>haku</a:t>
            </a:r>
            <a:r>
              <a:rPr dirty="0"/>
              <a:t> </a:t>
            </a:r>
            <a:r>
              <a:rPr dirty="0" err="1"/>
              <a:t>arvioidaan</a:t>
            </a:r>
            <a:r>
              <a:rPr dirty="0"/>
              <a:t> </a:t>
            </a:r>
            <a:r>
              <a:rPr dirty="0" err="1"/>
              <a:t>käytetyn</a:t>
            </a:r>
            <a:r>
              <a:rPr dirty="0"/>
              <a:t> </a:t>
            </a:r>
            <a:r>
              <a:rPr dirty="0" err="1"/>
              <a:t>ajan</a:t>
            </a:r>
            <a:r>
              <a:rPr dirty="0"/>
              <a:t> </a:t>
            </a:r>
            <a:r>
              <a:rPr dirty="0" err="1"/>
              <a:t>sekä</a:t>
            </a:r>
            <a:r>
              <a:rPr dirty="0"/>
              <a:t> </a:t>
            </a:r>
            <a:r>
              <a:rPr dirty="0" err="1"/>
              <a:t>ajon</a:t>
            </a:r>
            <a:r>
              <a:rPr dirty="0"/>
              <a:t> </a:t>
            </a:r>
            <a:r>
              <a:rPr dirty="0" err="1"/>
              <a:t>alkamispaikan</a:t>
            </a:r>
            <a:r>
              <a:rPr dirty="0"/>
              <a:t> </a:t>
            </a:r>
            <a:r>
              <a:rPr dirty="0" err="1"/>
              <a:t>etäisyyden</a:t>
            </a:r>
            <a:r>
              <a:rPr dirty="0"/>
              <a:t> </a:t>
            </a:r>
            <a:r>
              <a:rPr dirty="0" err="1"/>
              <a:t>perusteella</a:t>
            </a:r>
            <a:r>
              <a:rPr dirty="0"/>
              <a:t> (</a:t>
            </a:r>
            <a:r>
              <a:rPr dirty="0" err="1"/>
              <a:t>yleisohje</a:t>
            </a:r>
            <a:r>
              <a:rPr dirty="0"/>
              <a:t>).</a:t>
            </a:r>
          </a:p>
          <a:p>
            <a:pPr marL="0" indent="0">
              <a:lnSpc>
                <a:spcPct val="90000"/>
              </a:lnSpc>
              <a:buSzTx/>
              <a:buNone/>
              <a:defRPr sz="20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Koiran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pidä</a:t>
            </a:r>
            <a:r>
              <a:rPr dirty="0"/>
              <a:t> </a:t>
            </a:r>
            <a:r>
              <a:rPr dirty="0" err="1"/>
              <a:t>kuitenkaan</a:t>
            </a:r>
            <a:r>
              <a:rPr dirty="0"/>
              <a:t> </a:t>
            </a:r>
            <a:r>
              <a:rPr dirty="0" err="1"/>
              <a:t>kärsiä</a:t>
            </a:r>
            <a:r>
              <a:rPr dirty="0"/>
              <a:t> </a:t>
            </a:r>
            <a:r>
              <a:rPr dirty="0" err="1"/>
              <a:t>arvostelussa</a:t>
            </a:r>
            <a:r>
              <a:rPr dirty="0"/>
              <a:t> </a:t>
            </a:r>
            <a:r>
              <a:rPr dirty="0" err="1"/>
              <a:t>jos</a:t>
            </a:r>
            <a:r>
              <a:rPr dirty="0"/>
              <a:t> </a:t>
            </a:r>
            <a:r>
              <a:rPr dirty="0" err="1"/>
              <a:t>haun</a:t>
            </a:r>
            <a:r>
              <a:rPr dirty="0"/>
              <a:t> </a:t>
            </a:r>
            <a:r>
              <a:rPr dirty="0" err="1"/>
              <a:t>aikana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koiralla</a:t>
            </a:r>
            <a:r>
              <a:rPr dirty="0"/>
              <a:t> ole </a:t>
            </a:r>
            <a:r>
              <a:rPr dirty="0" err="1"/>
              <a:t>mahdollisuutta</a:t>
            </a:r>
            <a:r>
              <a:rPr dirty="0"/>
              <a:t> </a:t>
            </a:r>
            <a:r>
              <a:rPr dirty="0" err="1"/>
              <a:t>saada</a:t>
            </a:r>
            <a:r>
              <a:rPr dirty="0"/>
              <a:t> </a:t>
            </a:r>
            <a:r>
              <a:rPr dirty="0" err="1"/>
              <a:t>jänistä</a:t>
            </a:r>
            <a:r>
              <a:rPr dirty="0"/>
              <a:t> </a:t>
            </a:r>
            <a:r>
              <a:rPr dirty="0" err="1"/>
              <a:t>jalkeille</a:t>
            </a:r>
            <a:r>
              <a:rPr dirty="0"/>
              <a:t>!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Otsikko 1"/>
          <p:cNvSpPr txBox="1">
            <a:spLocks noGrp="1"/>
          </p:cNvSpPr>
          <p:nvPr>
            <p:ph type="title"/>
          </p:nvPr>
        </p:nvSpPr>
        <p:spPr>
          <a:xfrm>
            <a:off x="1484310" y="685800"/>
            <a:ext cx="10018715" cy="105637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29768">
              <a:defRPr sz="3384" b="1">
                <a:latin typeface="+mj-lt"/>
                <a:ea typeface="+mj-ea"/>
                <a:cs typeface="+mj-cs"/>
                <a:sym typeface="Calibri"/>
              </a:defRPr>
            </a:pPr>
            <a:r>
              <a:t>26. Eteneminen yöjäljellä</a:t>
            </a:r>
            <a:br/>
            <a:endParaRPr/>
          </a:p>
        </p:txBody>
      </p:sp>
      <p:sp>
        <p:nvSpPr>
          <p:cNvPr id="215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10" y="1742172"/>
            <a:ext cx="10018715" cy="404902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5 = </a:t>
            </a:r>
            <a:r>
              <a:rPr sz="2000" dirty="0" err="1"/>
              <a:t>erinomainen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4 = </a:t>
            </a:r>
            <a:r>
              <a:rPr sz="2000" dirty="0" err="1"/>
              <a:t>erittäin</a:t>
            </a:r>
            <a:r>
              <a:rPr sz="2000" dirty="0"/>
              <a:t> </a:t>
            </a:r>
            <a:r>
              <a:rPr sz="2000" dirty="0" err="1"/>
              <a:t>hyvä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3 = </a:t>
            </a:r>
            <a:r>
              <a:rPr sz="2000" dirty="0" err="1"/>
              <a:t>hyvä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2 = </a:t>
            </a:r>
            <a:r>
              <a:rPr sz="2000" dirty="0" err="1"/>
              <a:t>välttävä</a:t>
            </a:r>
            <a:endParaRPr sz="2000" dirty="0"/>
          </a:p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1 = </a:t>
            </a:r>
            <a:r>
              <a:rPr sz="2000" dirty="0" err="1"/>
              <a:t>heikko</a:t>
            </a:r>
            <a:endParaRPr sz="2000" dirty="0"/>
          </a:p>
          <a:p>
            <a:pPr marL="0" indent="0">
              <a:lnSpc>
                <a:spcPct val="96299"/>
              </a:lnSpc>
              <a:spcBef>
                <a:spcPts val="800"/>
              </a:spcBef>
              <a:buSzTx/>
              <a:buNone/>
              <a:defRPr sz="1800">
                <a:latin typeface="+mj-lt"/>
                <a:ea typeface="+mj-ea"/>
                <a:cs typeface="+mj-cs"/>
                <a:sym typeface="Calibri"/>
              </a:defRPr>
            </a:pPr>
            <a:endParaRPr sz="2000" dirty="0"/>
          </a:p>
          <a:p>
            <a:pPr marL="0" indent="0">
              <a:lnSpc>
                <a:spcPct val="96299"/>
              </a:lnSpc>
              <a:spcBef>
                <a:spcPts val="800"/>
              </a:spcBef>
              <a:buSzTx/>
              <a:buNone/>
              <a:defRPr sz="20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Korottava</a:t>
            </a:r>
            <a:r>
              <a:rPr dirty="0"/>
              <a:t> tai </a:t>
            </a:r>
            <a:r>
              <a:rPr dirty="0" err="1"/>
              <a:t>vähentävä</a:t>
            </a:r>
            <a:r>
              <a:rPr dirty="0"/>
              <a:t> </a:t>
            </a:r>
            <a:r>
              <a:rPr b="0" dirty="0" err="1"/>
              <a:t>tekijä</a:t>
            </a:r>
            <a:endParaRPr b="0" dirty="0"/>
          </a:p>
          <a:p>
            <a:pPr marL="0" indent="0">
              <a:lnSpc>
                <a:spcPct val="90000"/>
              </a:lnSpc>
              <a:buSzTx/>
              <a:buNone/>
              <a:defRPr sz="20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Nopeaa</a:t>
            </a:r>
            <a:r>
              <a:rPr dirty="0"/>
              <a:t> </a:t>
            </a:r>
            <a:r>
              <a:rPr dirty="0" err="1"/>
              <a:t>jäniksen</a:t>
            </a:r>
            <a:r>
              <a:rPr dirty="0"/>
              <a:t> </a:t>
            </a:r>
            <a:r>
              <a:rPr dirty="0" err="1"/>
              <a:t>jalkeille</a:t>
            </a:r>
            <a:r>
              <a:rPr dirty="0"/>
              <a:t> </a:t>
            </a:r>
            <a:r>
              <a:rPr dirty="0" err="1"/>
              <a:t>saantia</a:t>
            </a:r>
            <a:r>
              <a:rPr dirty="0"/>
              <a:t> on </a:t>
            </a:r>
            <a:r>
              <a:rPr dirty="0" err="1"/>
              <a:t>yleensä</a:t>
            </a:r>
            <a:r>
              <a:rPr dirty="0"/>
              <a:t> </a:t>
            </a:r>
            <a:r>
              <a:rPr dirty="0" err="1"/>
              <a:t>pidettävä</a:t>
            </a:r>
            <a:r>
              <a:rPr dirty="0"/>
              <a:t> </a:t>
            </a:r>
            <a:r>
              <a:rPr dirty="0" err="1"/>
              <a:t>tehokkaan</a:t>
            </a:r>
            <a:r>
              <a:rPr dirty="0"/>
              <a:t> </a:t>
            </a:r>
            <a:r>
              <a:rPr dirty="0" err="1"/>
              <a:t>haun</a:t>
            </a:r>
            <a:r>
              <a:rPr dirty="0"/>
              <a:t> </a:t>
            </a:r>
            <a:r>
              <a:rPr dirty="0" err="1"/>
              <a:t>merkkinä</a:t>
            </a:r>
            <a:r>
              <a:rPr dirty="0"/>
              <a:t>. </a:t>
            </a:r>
            <a:r>
              <a:rPr dirty="0" err="1"/>
              <a:t>Mikäli</a:t>
            </a:r>
            <a:r>
              <a:rPr dirty="0"/>
              <a:t> </a:t>
            </a:r>
            <a:r>
              <a:rPr dirty="0" err="1"/>
              <a:t>hakua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kyetä</a:t>
            </a:r>
            <a:r>
              <a:rPr dirty="0"/>
              <a:t> </a:t>
            </a:r>
            <a:r>
              <a:rPr dirty="0" err="1"/>
              <a:t>seuraamaan</a:t>
            </a:r>
            <a:r>
              <a:rPr dirty="0"/>
              <a:t>, </a:t>
            </a:r>
            <a:r>
              <a:rPr dirty="0" err="1"/>
              <a:t>haku</a:t>
            </a:r>
            <a:r>
              <a:rPr dirty="0"/>
              <a:t> </a:t>
            </a:r>
            <a:r>
              <a:rPr dirty="0" err="1"/>
              <a:t>arvioidaan</a:t>
            </a:r>
            <a:r>
              <a:rPr dirty="0"/>
              <a:t> </a:t>
            </a:r>
            <a:r>
              <a:rPr dirty="0" err="1"/>
              <a:t>käytetyn</a:t>
            </a:r>
            <a:r>
              <a:rPr dirty="0"/>
              <a:t> </a:t>
            </a:r>
            <a:r>
              <a:rPr dirty="0" err="1"/>
              <a:t>ajan</a:t>
            </a:r>
            <a:r>
              <a:rPr dirty="0"/>
              <a:t> </a:t>
            </a:r>
            <a:r>
              <a:rPr dirty="0" err="1"/>
              <a:t>sekä</a:t>
            </a:r>
            <a:r>
              <a:rPr dirty="0"/>
              <a:t> </a:t>
            </a:r>
            <a:r>
              <a:rPr dirty="0" err="1"/>
              <a:t>ajon</a:t>
            </a:r>
            <a:r>
              <a:rPr dirty="0"/>
              <a:t> </a:t>
            </a:r>
            <a:r>
              <a:rPr dirty="0" err="1"/>
              <a:t>alkamispaikan</a:t>
            </a:r>
            <a:r>
              <a:rPr dirty="0"/>
              <a:t> </a:t>
            </a:r>
            <a:r>
              <a:rPr dirty="0" err="1"/>
              <a:t>etäisyyden</a:t>
            </a:r>
            <a:r>
              <a:rPr dirty="0"/>
              <a:t> </a:t>
            </a:r>
            <a:r>
              <a:rPr dirty="0" err="1"/>
              <a:t>perusteella</a:t>
            </a:r>
            <a:r>
              <a:rPr dirty="0"/>
              <a:t> (</a:t>
            </a:r>
            <a:r>
              <a:rPr dirty="0" err="1"/>
              <a:t>yleisohje</a:t>
            </a:r>
            <a:r>
              <a:rPr dirty="0"/>
              <a:t>).</a:t>
            </a:r>
          </a:p>
          <a:p>
            <a:pPr marL="0" indent="0">
              <a:lnSpc>
                <a:spcPct val="90000"/>
              </a:lnSpc>
              <a:buSzTx/>
              <a:buNone/>
              <a:defRPr sz="20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Koiran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pidä</a:t>
            </a:r>
            <a:r>
              <a:rPr dirty="0"/>
              <a:t> </a:t>
            </a:r>
            <a:r>
              <a:rPr dirty="0" err="1"/>
              <a:t>kuitenkaan</a:t>
            </a:r>
            <a:r>
              <a:rPr dirty="0"/>
              <a:t> </a:t>
            </a:r>
            <a:r>
              <a:rPr dirty="0" err="1"/>
              <a:t>kärsiä</a:t>
            </a:r>
            <a:r>
              <a:rPr dirty="0"/>
              <a:t> </a:t>
            </a:r>
            <a:r>
              <a:rPr dirty="0" err="1"/>
              <a:t>arvostelussa</a:t>
            </a:r>
            <a:r>
              <a:rPr dirty="0"/>
              <a:t> </a:t>
            </a:r>
            <a:r>
              <a:rPr dirty="0" err="1"/>
              <a:t>jos</a:t>
            </a:r>
            <a:r>
              <a:rPr dirty="0"/>
              <a:t> </a:t>
            </a:r>
            <a:r>
              <a:rPr dirty="0" err="1"/>
              <a:t>tyhjän</a:t>
            </a:r>
            <a:r>
              <a:rPr dirty="0"/>
              <a:t> </a:t>
            </a:r>
            <a:r>
              <a:rPr dirty="0" err="1"/>
              <a:t>metsän</a:t>
            </a:r>
            <a:r>
              <a:rPr dirty="0"/>
              <a:t> </a:t>
            </a:r>
            <a:r>
              <a:rPr dirty="0" err="1"/>
              <a:t>haun</a:t>
            </a:r>
            <a:r>
              <a:rPr dirty="0"/>
              <a:t> </a:t>
            </a:r>
            <a:r>
              <a:rPr dirty="0" err="1"/>
              <a:t>osuus</a:t>
            </a:r>
            <a:r>
              <a:rPr dirty="0"/>
              <a:t> on </a:t>
            </a:r>
            <a:r>
              <a:rPr dirty="0" err="1"/>
              <a:t>suuri</a:t>
            </a:r>
            <a:r>
              <a:rPr dirty="0"/>
              <a:t>!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Otsikko 1"/>
          <p:cNvSpPr txBox="1">
            <a:spLocks noGrp="1"/>
          </p:cNvSpPr>
          <p:nvPr>
            <p:ph type="title"/>
          </p:nvPr>
        </p:nvSpPr>
        <p:spPr>
          <a:xfrm>
            <a:off x="1484310" y="685800"/>
            <a:ext cx="10018715" cy="105637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29768">
              <a:defRPr sz="3384" b="1">
                <a:latin typeface="+mj-lt"/>
                <a:ea typeface="+mj-ea"/>
                <a:cs typeface="+mj-cs"/>
                <a:sym typeface="Calibri"/>
              </a:defRPr>
            </a:pPr>
            <a:r>
              <a:t>27. Aika yöjäljellä</a:t>
            </a:r>
            <a:br/>
            <a:endParaRPr/>
          </a:p>
        </p:txBody>
      </p:sp>
      <p:sp>
        <p:nvSpPr>
          <p:cNvPr id="218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10" y="1742172"/>
            <a:ext cx="10018715" cy="404902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299"/>
              </a:lnSpc>
              <a:spcBef>
                <a:spcPts val="800"/>
              </a:spcBef>
              <a:defRPr sz="1500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 err="1"/>
              <a:t>Merkitään</a:t>
            </a:r>
            <a:r>
              <a:rPr sz="2800" dirty="0"/>
              <a:t> </a:t>
            </a:r>
            <a:r>
              <a:rPr sz="2800" dirty="0" err="1"/>
              <a:t>minuutit</a:t>
            </a:r>
            <a:r>
              <a:rPr sz="2800" dirty="0"/>
              <a:t> </a:t>
            </a:r>
            <a:r>
              <a:rPr sz="2800" dirty="0" err="1"/>
              <a:t>paperille</a:t>
            </a:r>
            <a:endParaRPr sz="2800" dirty="0"/>
          </a:p>
          <a:p>
            <a:pPr marL="0" indent="0">
              <a:lnSpc>
                <a:spcPct val="96299"/>
              </a:lnSpc>
              <a:spcBef>
                <a:spcPts val="800"/>
              </a:spcBef>
              <a:buSzTx/>
              <a:buNone/>
              <a:defRPr sz="20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Korottava</a:t>
            </a:r>
            <a:r>
              <a:rPr dirty="0"/>
              <a:t> tai </a:t>
            </a:r>
            <a:r>
              <a:rPr dirty="0" err="1"/>
              <a:t>vähentävä</a:t>
            </a:r>
            <a:r>
              <a:rPr dirty="0"/>
              <a:t> </a:t>
            </a:r>
            <a:r>
              <a:rPr b="0" dirty="0" err="1"/>
              <a:t>tekijä</a:t>
            </a:r>
            <a:endParaRPr b="0" dirty="0"/>
          </a:p>
          <a:p>
            <a:pPr marL="0" indent="0">
              <a:lnSpc>
                <a:spcPct val="90000"/>
              </a:lnSpc>
              <a:buSzTx/>
              <a:buNone/>
              <a:defRPr sz="20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Arvostellaan</a:t>
            </a:r>
            <a:r>
              <a:rPr dirty="0"/>
              <a:t> </a:t>
            </a:r>
            <a:r>
              <a:rPr dirty="0" err="1"/>
              <a:t>yöjälkityöskentelyn</a:t>
            </a:r>
            <a:r>
              <a:rPr dirty="0"/>
              <a:t> </a:t>
            </a:r>
            <a:r>
              <a:rPr dirty="0" err="1"/>
              <a:t>tuloksellisuus</a:t>
            </a:r>
            <a:r>
              <a:rPr dirty="0"/>
              <a:t> ja </a:t>
            </a:r>
            <a:r>
              <a:rPr dirty="0" err="1"/>
              <a:t>tehokkuus</a:t>
            </a:r>
            <a:r>
              <a:rPr dirty="0"/>
              <a:t> ja </a:t>
            </a:r>
            <a:r>
              <a:rPr dirty="0" err="1"/>
              <a:t>käytetty</a:t>
            </a:r>
            <a:r>
              <a:rPr dirty="0"/>
              <a:t> </a:t>
            </a:r>
            <a:r>
              <a:rPr dirty="0" err="1"/>
              <a:t>aika</a:t>
            </a:r>
            <a:endParaRPr dirty="0"/>
          </a:p>
          <a:p>
            <a:pPr marL="0" indent="0">
              <a:lnSpc>
                <a:spcPct val="90000"/>
              </a:lnSpc>
              <a:buSzTx/>
              <a:buNone/>
              <a:defRPr sz="20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Hyvää</a:t>
            </a:r>
            <a:r>
              <a:rPr dirty="0"/>
              <a:t>: </a:t>
            </a:r>
            <a:r>
              <a:rPr dirty="0" err="1"/>
              <a:t>varma</a:t>
            </a:r>
            <a:r>
              <a:rPr dirty="0"/>
              <a:t>, </a:t>
            </a:r>
            <a:r>
              <a:rPr dirty="0" err="1"/>
              <a:t>järkevä</a:t>
            </a:r>
            <a:r>
              <a:rPr dirty="0"/>
              <a:t> </a:t>
            </a:r>
            <a:r>
              <a:rPr dirty="0" err="1"/>
              <a:t>yöjäljellä</a:t>
            </a:r>
            <a:r>
              <a:rPr dirty="0"/>
              <a:t> </a:t>
            </a:r>
            <a:r>
              <a:rPr dirty="0" err="1"/>
              <a:t>eteneminen</a:t>
            </a:r>
            <a:r>
              <a:rPr dirty="0"/>
              <a:t>, </a:t>
            </a:r>
            <a:r>
              <a:rPr dirty="0" err="1"/>
              <a:t>tehokas</a:t>
            </a:r>
            <a:r>
              <a:rPr dirty="0"/>
              <a:t> </a:t>
            </a:r>
            <a:r>
              <a:rPr dirty="0" err="1"/>
              <a:t>jäniksen</a:t>
            </a:r>
            <a:r>
              <a:rPr dirty="0"/>
              <a:t> </a:t>
            </a:r>
            <a:r>
              <a:rPr dirty="0" err="1"/>
              <a:t>löytyminen</a:t>
            </a:r>
            <a:r>
              <a:rPr dirty="0"/>
              <a:t> </a:t>
            </a:r>
          </a:p>
          <a:p>
            <a:pPr marL="0" indent="0">
              <a:lnSpc>
                <a:spcPct val="90000"/>
              </a:lnSpc>
              <a:buSzTx/>
              <a:buNone/>
              <a:defRPr sz="20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Huonoa</a:t>
            </a:r>
            <a:r>
              <a:rPr dirty="0"/>
              <a:t>: </a:t>
            </a:r>
            <a:r>
              <a:rPr dirty="0" err="1"/>
              <a:t>hidas</a:t>
            </a:r>
            <a:r>
              <a:rPr dirty="0"/>
              <a:t>, </a:t>
            </a:r>
            <a:r>
              <a:rPr dirty="0" err="1"/>
              <a:t>puurtava</a:t>
            </a:r>
            <a:r>
              <a:rPr dirty="0"/>
              <a:t> tai </a:t>
            </a:r>
            <a:r>
              <a:rPr dirty="0" err="1"/>
              <a:t>hosuva</a:t>
            </a:r>
            <a:r>
              <a:rPr dirty="0"/>
              <a:t> </a:t>
            </a:r>
            <a:r>
              <a:rPr dirty="0" err="1"/>
              <a:t>työskentely</a:t>
            </a:r>
            <a:r>
              <a:rPr dirty="0"/>
              <a:t>, </a:t>
            </a:r>
            <a:r>
              <a:rPr dirty="0" err="1"/>
              <a:t>yöjäljeltä</a:t>
            </a:r>
            <a:r>
              <a:rPr dirty="0"/>
              <a:t> </a:t>
            </a:r>
            <a:r>
              <a:rPr dirty="0" err="1"/>
              <a:t>eksyminen</a:t>
            </a:r>
            <a:endParaRPr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Otsikk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21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112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7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2/4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2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2100"/>
              </a:spcBef>
              <a:buSzTx/>
              <a:buNone/>
              <a:defRPr sz="8800"/>
            </a:pPr>
            <a:r>
              <a:t>9 </a:t>
            </a:r>
            <a:r>
              <a:rPr sz="3200"/>
              <a:t>tai</a:t>
            </a:r>
            <a:r>
              <a:t> 10</a:t>
            </a:r>
            <a:endParaRPr sz="1400"/>
          </a:p>
          <a:p>
            <a:pPr marL="0" indent="0" algn="ctr">
              <a:lnSpc>
                <a:spcPct val="80000"/>
              </a:lnSpc>
              <a:spcBef>
                <a:spcPts val="700"/>
              </a:spcBef>
              <a:buSzTx/>
              <a:buNone/>
              <a:defRPr sz="3200">
                <a:solidFill>
                  <a:schemeClr val="accent1"/>
                </a:solidFill>
              </a:defRPr>
            </a:pPr>
            <a:r>
              <a:t>Erinomainen</a:t>
            </a:r>
          </a:p>
        </p:txBody>
      </p:sp>
      <p:sp>
        <p:nvSpPr>
          <p:cNvPr id="223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1</a:t>
            </a:r>
          </a:p>
        </p:txBody>
      </p:sp>
      <p:graphicFrame>
        <p:nvGraphicFramePr>
          <p:cNvPr id="224" name="Sisällön paikkamerkki 4"/>
          <p:cNvGraphicFramePr/>
          <p:nvPr>
            <p:extLst>
              <p:ext uri="{D42A27DB-BD31-4B8C-83A1-F6EECF244321}">
                <p14:modId xmlns:p14="http://schemas.microsoft.com/office/powerpoint/2010/main" val="1207038405"/>
              </p:ext>
            </p:extLst>
          </p:nvPr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22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0,5</a:t>
                      </a:r>
                      <a:r>
                        <a:rPr dirty="0"/>
                        <a:t>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0,5</a:t>
                      </a:r>
                      <a:r>
                        <a:rPr dirty="0"/>
                        <a:t>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dirty="0"/>
                        <a:t>15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" grpId="0" build="p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Otsikk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27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112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7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2/4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8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2100"/>
              </a:spcBef>
              <a:buSzTx/>
              <a:buNone/>
              <a:defRPr sz="8800"/>
            </a:pPr>
            <a:r>
              <a:t>9 </a:t>
            </a:r>
            <a:r>
              <a:rPr sz="3200"/>
              <a:t>tai</a:t>
            </a:r>
            <a:r>
              <a:t> 10</a:t>
            </a:r>
            <a:endParaRPr sz="1400"/>
          </a:p>
          <a:p>
            <a:pPr marL="0" indent="0" algn="ctr">
              <a:lnSpc>
                <a:spcPct val="80000"/>
              </a:lnSpc>
              <a:spcBef>
                <a:spcPts val="700"/>
              </a:spcBef>
              <a:buSzTx/>
              <a:buNone/>
              <a:defRPr sz="3200">
                <a:solidFill>
                  <a:schemeClr val="accent1"/>
                </a:solidFill>
              </a:defRPr>
            </a:pPr>
            <a:r>
              <a:t>Erinomainen</a:t>
            </a:r>
          </a:p>
        </p:txBody>
      </p:sp>
      <p:sp>
        <p:nvSpPr>
          <p:cNvPr id="229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1</a:t>
            </a:r>
          </a:p>
        </p:txBody>
      </p:sp>
      <p:graphicFrame>
        <p:nvGraphicFramePr>
          <p:cNvPr id="230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182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3,7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2,0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15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build="p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Otsikko 1"/>
          <p:cNvSpPr txBox="1">
            <a:spLocks noGrp="1"/>
          </p:cNvSpPr>
          <p:nvPr>
            <p:ph type="title"/>
          </p:nvPr>
        </p:nvSpPr>
        <p:spPr>
          <a:xfrm>
            <a:off x="1484312" y="1666239"/>
            <a:ext cx="3549121" cy="137160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33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AJOAIKA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 95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34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637557" y="3784600"/>
            <a:ext cx="3549122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1600"/>
              </a:spcBef>
              <a:buSzTx/>
              <a:buNone/>
              <a:defRPr sz="6700"/>
            </a:pPr>
            <a:r>
              <a:t>7 </a:t>
            </a:r>
            <a:r>
              <a:rPr sz="2200"/>
              <a:t>tai</a:t>
            </a:r>
            <a:r>
              <a:t> 8</a:t>
            </a:r>
            <a:endParaRPr sz="1100"/>
          </a:p>
          <a:p>
            <a:pPr marL="0" indent="0" algn="ctr">
              <a:lnSpc>
                <a:spcPct val="80000"/>
              </a:lnSpc>
              <a:spcBef>
                <a:spcPts val="1100"/>
              </a:spcBef>
              <a:buSzTx/>
              <a:buNone/>
              <a:defRPr sz="4600">
                <a:solidFill>
                  <a:schemeClr val="accent1"/>
                </a:solidFill>
              </a:defRPr>
            </a:pPr>
            <a:r>
              <a:t>Erittäin hyvä</a:t>
            </a:r>
          </a:p>
        </p:txBody>
      </p:sp>
      <p:sp>
        <p:nvSpPr>
          <p:cNvPr id="235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5</a:t>
            </a:r>
          </a:p>
        </p:txBody>
      </p:sp>
      <p:graphicFrame>
        <p:nvGraphicFramePr>
          <p:cNvPr id="236" name="Sisällön paikkamerkki 4"/>
          <p:cNvGraphicFramePr/>
          <p:nvPr>
            <p:extLst>
              <p:ext uri="{D42A27DB-BD31-4B8C-83A1-F6EECF244321}">
                <p14:modId xmlns:p14="http://schemas.microsoft.com/office/powerpoint/2010/main" val="4226371630"/>
              </p:ext>
            </p:extLst>
          </p:nvPr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fi-FI" sz="2800" dirty="0">
                          <a:solidFill>
                            <a:srgbClr val="FFFFFF"/>
                          </a:solidFill>
                        </a:rPr>
                        <a:t>62</a:t>
                      </a: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0,5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36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 build="p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Otsikk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41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AJOAIKA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63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7 min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2/4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42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2100"/>
              </a:spcBef>
              <a:buSzTx/>
              <a:buNone/>
              <a:defRPr sz="8800"/>
            </a:pPr>
            <a:r>
              <a:t>5 </a:t>
            </a:r>
            <a:r>
              <a:rPr sz="3500"/>
              <a:t>tai</a:t>
            </a:r>
            <a:r>
              <a:t> 6</a:t>
            </a:r>
            <a:endParaRPr sz="1400"/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SzTx/>
              <a:buNone/>
              <a:defRPr sz="3500">
                <a:solidFill>
                  <a:schemeClr val="accent1"/>
                </a:solidFill>
              </a:defRPr>
            </a:pPr>
            <a:r>
              <a:t>Hyvä</a:t>
            </a:r>
          </a:p>
        </p:txBody>
      </p:sp>
      <p:sp>
        <p:nvSpPr>
          <p:cNvPr id="243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2</a:t>
            </a:r>
          </a:p>
        </p:txBody>
      </p:sp>
      <p:graphicFrame>
        <p:nvGraphicFramePr>
          <p:cNvPr id="244" name="Sisällön paikkamerkki 4"/>
          <p:cNvGraphicFramePr/>
          <p:nvPr>
            <p:extLst>
              <p:ext uri="{D42A27DB-BD31-4B8C-83A1-F6EECF244321}">
                <p14:modId xmlns:p14="http://schemas.microsoft.com/office/powerpoint/2010/main" val="3757753873"/>
              </p:ext>
            </p:extLst>
          </p:nvPr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112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5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0,1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2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58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 build="p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tsikk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49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AJOAIKA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88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2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50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484312" y="2971800"/>
            <a:ext cx="3549121" cy="17526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1900"/>
              </a:spcBef>
              <a:buSzTx/>
              <a:buNone/>
              <a:defRPr sz="8300"/>
            </a:pPr>
            <a:r>
              <a:rPr lang="fi-FI" sz="8300" dirty="0"/>
              <a:t>1-3</a:t>
            </a:r>
            <a:endParaRPr sz="700" dirty="0"/>
          </a:p>
          <a:p>
            <a:pPr marL="0" indent="0" algn="ctr">
              <a:lnSpc>
                <a:spcPct val="80000"/>
              </a:lnSpc>
              <a:buSzTx/>
              <a:buNone/>
              <a:defRPr sz="2700">
                <a:solidFill>
                  <a:schemeClr val="accent1"/>
                </a:solidFill>
              </a:defRPr>
            </a:pPr>
            <a:endParaRPr dirty="0"/>
          </a:p>
        </p:txBody>
      </p:sp>
      <p:sp>
        <p:nvSpPr>
          <p:cNvPr id="251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3</a:t>
            </a:r>
          </a:p>
        </p:txBody>
      </p:sp>
      <p:graphicFrame>
        <p:nvGraphicFramePr>
          <p:cNvPr id="252" name="Sisällön paikkamerkki 4"/>
          <p:cNvGraphicFramePr/>
          <p:nvPr>
            <p:extLst>
              <p:ext uri="{D42A27DB-BD31-4B8C-83A1-F6EECF244321}">
                <p14:modId xmlns:p14="http://schemas.microsoft.com/office/powerpoint/2010/main" val="492353695"/>
              </p:ext>
            </p:extLst>
          </p:nvPr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fi-FI" sz="2800" dirty="0">
                          <a:solidFill>
                            <a:srgbClr val="FFFFFF"/>
                          </a:solidFill>
                        </a:rPr>
                        <a:t>25</a:t>
                      </a: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i-FI" dirty="0"/>
                        <a:t>Rasti 40 = 2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1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0,1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dirty="0"/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 build="p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Otsikk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 err="1"/>
              <a:t>Minkä</a:t>
            </a:r>
            <a:r>
              <a:rPr dirty="0"/>
              <a:t> </a:t>
            </a:r>
            <a:r>
              <a:rPr lang="fi-FI" dirty="0"/>
              <a:t>haku</a:t>
            </a:r>
            <a:r>
              <a:rPr dirty="0" err="1"/>
              <a:t>numeron</a:t>
            </a:r>
            <a:r>
              <a:rPr dirty="0"/>
              <a:t> </a:t>
            </a:r>
            <a:r>
              <a:rPr dirty="0" err="1"/>
              <a:t>koira</a:t>
            </a:r>
            <a:r>
              <a:rPr dirty="0"/>
              <a:t> </a:t>
            </a:r>
            <a:r>
              <a:rPr dirty="0" err="1"/>
              <a:t>ansaitsee</a:t>
            </a:r>
            <a:endParaRPr dirty="0"/>
          </a:p>
        </p:txBody>
      </p:sp>
      <p:graphicFrame>
        <p:nvGraphicFramePr>
          <p:cNvPr id="255" name="Sisällön paikkamerkki 4"/>
          <p:cNvGraphicFramePr/>
          <p:nvPr/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AJOAIKA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120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50. Sujuvuus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1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51. Nopeus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1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52. Tie- ja estetyöskentely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4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53.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3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54. Havainnot herkkyydestä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55. Ajolöysyyden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56. Ajettava nähty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-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57. Tie- ja esteajoa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t>1 km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56" name="Tekstin paikkamerkki 3"/>
          <p:cNvSpPr txBox="1">
            <a:spLocks noGrp="1"/>
          </p:cNvSpPr>
          <p:nvPr>
            <p:ph type="body" sz="quarter" idx="1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1700"/>
              </a:spcBef>
              <a:buSzTx/>
              <a:buNone/>
              <a:defRPr sz="7400"/>
            </a:pPr>
            <a:r>
              <a:t>1 </a:t>
            </a:r>
            <a:r>
              <a:rPr sz="2400"/>
              <a:t>tai</a:t>
            </a:r>
            <a:r>
              <a:t> 2</a:t>
            </a:r>
            <a:endParaRPr sz="1200"/>
          </a:p>
          <a:p>
            <a:pPr marL="0" indent="0" algn="ctr">
              <a:lnSpc>
                <a:spcPct val="80000"/>
              </a:lnSpc>
              <a:spcBef>
                <a:spcPts val="1000"/>
              </a:spcBef>
              <a:buSzTx/>
              <a:buNone/>
              <a:defRPr sz="4400">
                <a:solidFill>
                  <a:schemeClr val="accent1"/>
                </a:solidFill>
              </a:defRPr>
            </a:pPr>
            <a:r>
              <a:t>Heikko</a:t>
            </a:r>
          </a:p>
        </p:txBody>
      </p:sp>
      <p:sp>
        <p:nvSpPr>
          <p:cNvPr id="257" name="Tekstiruutu 5"/>
          <p:cNvSpPr txBox="1"/>
          <p:nvPr/>
        </p:nvSpPr>
        <p:spPr>
          <a:xfrm>
            <a:off x="2148839" y="268069"/>
            <a:ext cx="2992121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t>Esimerkki 4</a:t>
            </a:r>
          </a:p>
        </p:txBody>
      </p:sp>
      <p:graphicFrame>
        <p:nvGraphicFramePr>
          <p:cNvPr id="258" name="Sisällön paikkamerkki 4"/>
          <p:cNvGraphicFramePr/>
          <p:nvPr>
            <p:extLst>
              <p:ext uri="{D42A27DB-BD31-4B8C-83A1-F6EECF244321}">
                <p14:modId xmlns:p14="http://schemas.microsoft.com/office/powerpoint/2010/main" val="1124329474"/>
              </p:ext>
            </p:extLst>
          </p:nvPr>
        </p:nvGraphicFramePr>
        <p:xfrm>
          <a:off x="5719128" y="390132"/>
          <a:ext cx="5741351" cy="498265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88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334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HAKUAIKA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fi-FI" sz="2800" dirty="0">
                          <a:solidFill>
                            <a:srgbClr val="FFFFFF"/>
                          </a:solidFill>
                        </a:rPr>
                        <a:t>240</a:t>
                      </a: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 min</a:t>
                      </a:r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endParaRPr/>
                    </a:p>
                  </a:txBody>
                  <a:tcPr marL="45720" marR="45720" horzOverflow="overflow">
                    <a:lnR w="12700">
                      <a:solidFill>
                        <a:srgbClr val="000000"/>
                      </a:solidFill>
                    </a:lnR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20. Laajuus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2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21. Vainuamistapa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22. Hakulöysyyden laatu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23. Hakukuvio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2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24. Suurin etäisyys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0,3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25. Yöjälki löytyi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0,1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26. Eteneminen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2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400"/>
                        <a:t>27. Aika yöjäljellä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i-FI" dirty="0"/>
                        <a:t>200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build="p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Otsikko 1"/>
          <p:cNvSpPr txBox="1">
            <a:spLocks noGrp="1"/>
          </p:cNvSpPr>
          <p:nvPr>
            <p:ph type="title"/>
          </p:nvPr>
        </p:nvSpPr>
        <p:spPr>
          <a:xfrm>
            <a:off x="1484310" y="685801"/>
            <a:ext cx="10018715" cy="11023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t>Haku sääntökirjassa</a:t>
            </a:r>
          </a:p>
        </p:txBody>
      </p:sp>
      <p:sp>
        <p:nvSpPr>
          <p:cNvPr id="184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09" y="1905803"/>
            <a:ext cx="10018715" cy="4952199"/>
          </a:xfrm>
          <a:prstGeom prst="rect">
            <a:avLst/>
          </a:prstGeom>
        </p:spPr>
        <p:txBody>
          <a:bodyPr/>
          <a:lstStyle/>
          <a:p>
            <a:pPr marL="0" indent="0" defTabSz="292607">
              <a:lnSpc>
                <a:spcPct val="85600"/>
              </a:lnSpc>
              <a:spcBef>
                <a:spcPts val="500"/>
              </a:spcBef>
              <a:buSzTx/>
              <a:buNone/>
              <a:defRPr sz="2176" b="1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ARVOSTELUOHJEISTA LÖYTYY HAUSTA</a:t>
            </a:r>
            <a:endParaRPr lang="fi-FI" sz="2800" dirty="0"/>
          </a:p>
          <a:p>
            <a:pPr marL="0" indent="0" defTabSz="292607">
              <a:lnSpc>
                <a:spcPct val="85600"/>
              </a:lnSpc>
              <a:spcBef>
                <a:spcPts val="500"/>
              </a:spcBef>
              <a:buSzTx/>
              <a:buNone/>
              <a:defRPr sz="2176" b="1" i="1">
                <a:latin typeface="+mj-lt"/>
                <a:ea typeface="+mj-ea"/>
                <a:cs typeface="+mj-cs"/>
                <a:sym typeface="Calibri"/>
              </a:defRPr>
            </a:pPr>
            <a:endParaRPr sz="2800" dirty="0"/>
          </a:p>
          <a:p>
            <a:pPr marL="182879" indent="-182879" defTabSz="292607">
              <a:lnSpc>
                <a:spcPct val="85600"/>
              </a:lnSpc>
              <a:spcBef>
                <a:spcPts val="500"/>
              </a:spcBef>
              <a:defRPr sz="1792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2.3. </a:t>
            </a:r>
            <a:r>
              <a:rPr sz="2800" dirty="0" err="1"/>
              <a:t>Toiminta</a:t>
            </a:r>
            <a:r>
              <a:rPr sz="2800" dirty="0"/>
              <a:t> </a:t>
            </a:r>
            <a:r>
              <a:rPr sz="2800" dirty="0" err="1"/>
              <a:t>haun</a:t>
            </a:r>
            <a:r>
              <a:rPr sz="2800" dirty="0"/>
              <a:t> </a:t>
            </a:r>
            <a:r>
              <a:rPr sz="2800" dirty="0" err="1"/>
              <a:t>aikana</a:t>
            </a:r>
            <a:r>
              <a:rPr sz="2800" dirty="0"/>
              <a:t> </a:t>
            </a:r>
            <a:r>
              <a:rPr lang="fi-FI" sz="2800" dirty="0"/>
              <a:t> Sivu 23</a:t>
            </a:r>
          </a:p>
          <a:p>
            <a:pPr marL="182879" indent="-182879" defTabSz="292607">
              <a:lnSpc>
                <a:spcPct val="85600"/>
              </a:lnSpc>
              <a:spcBef>
                <a:spcPts val="500"/>
              </a:spcBef>
              <a:defRPr sz="1792" i="1">
                <a:latin typeface="+mj-lt"/>
                <a:ea typeface="+mj-ea"/>
                <a:cs typeface="+mj-cs"/>
                <a:sym typeface="Calibri"/>
              </a:defRPr>
            </a:pPr>
            <a:endParaRPr lang="fi-FI" sz="2800" dirty="0"/>
          </a:p>
          <a:p>
            <a:pPr marL="182879" indent="-182879" defTabSz="292607">
              <a:lnSpc>
                <a:spcPct val="85600"/>
              </a:lnSpc>
              <a:spcBef>
                <a:spcPts val="500"/>
              </a:spcBef>
              <a:defRPr sz="1792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4. </a:t>
            </a:r>
            <a:r>
              <a:rPr sz="2800" dirty="0" err="1"/>
              <a:t>Koiran</a:t>
            </a:r>
            <a:r>
              <a:rPr sz="2800" dirty="0"/>
              <a:t> </a:t>
            </a:r>
            <a:r>
              <a:rPr sz="2800" dirty="0" err="1"/>
              <a:t>ominaisuuksien</a:t>
            </a:r>
            <a:r>
              <a:rPr sz="2800" dirty="0"/>
              <a:t> </a:t>
            </a:r>
            <a:r>
              <a:rPr sz="2800" dirty="0" err="1"/>
              <a:t>arvostelu</a:t>
            </a:r>
            <a:r>
              <a:rPr sz="2800" dirty="0"/>
              <a:t> </a:t>
            </a:r>
            <a:r>
              <a:rPr lang="fi-FI" sz="2800" dirty="0"/>
              <a:t> Sivu 28</a:t>
            </a:r>
            <a:endParaRPr sz="2800" dirty="0"/>
          </a:p>
          <a:p>
            <a:pPr marL="0" lvl="1" indent="292607" defTabSz="292607">
              <a:lnSpc>
                <a:spcPct val="80000"/>
              </a:lnSpc>
              <a:spcBef>
                <a:spcPts val="500"/>
              </a:spcBef>
              <a:buSzTx/>
              <a:buNone/>
              <a:defRPr sz="1536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4.1. Haku 1–10 </a:t>
            </a:r>
            <a:r>
              <a:rPr sz="2800" dirty="0" err="1"/>
              <a:t>Yleisohje</a:t>
            </a:r>
            <a:endParaRPr sz="2800" dirty="0"/>
          </a:p>
          <a:p>
            <a:pPr marL="0" indent="0" defTabSz="292607">
              <a:lnSpc>
                <a:spcPct val="80000"/>
              </a:lnSpc>
              <a:spcBef>
                <a:spcPts val="500"/>
              </a:spcBef>
              <a:buSzTx/>
              <a:buNone/>
              <a:defRPr sz="1792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	</a:t>
            </a:r>
            <a:r>
              <a:rPr sz="2800" dirty="0" err="1"/>
              <a:t>Yleisohje</a:t>
            </a:r>
            <a:endParaRPr sz="2800" dirty="0"/>
          </a:p>
          <a:p>
            <a:pPr marL="0" indent="0" defTabSz="292607">
              <a:lnSpc>
                <a:spcPct val="80000"/>
              </a:lnSpc>
              <a:spcBef>
                <a:spcPts val="500"/>
              </a:spcBef>
              <a:buSzTx/>
              <a:buNone/>
              <a:defRPr sz="2112" i="1">
                <a:latin typeface="+mj-lt"/>
                <a:ea typeface="+mj-ea"/>
                <a:cs typeface="+mj-cs"/>
                <a:sym typeface="Calibri"/>
              </a:defRPr>
            </a:pPr>
            <a:endParaRPr sz="1279" dirty="0"/>
          </a:p>
          <a:p>
            <a:pPr marL="0" indent="0" defTabSz="292607">
              <a:lnSpc>
                <a:spcPct val="80000"/>
              </a:lnSpc>
              <a:spcBef>
                <a:spcPts val="300"/>
              </a:spcBef>
              <a:buSzTx/>
              <a:buNone/>
              <a:defRPr sz="1536" i="1">
                <a:latin typeface="+mj-lt"/>
                <a:ea typeface="+mj-ea"/>
                <a:cs typeface="+mj-cs"/>
                <a:sym typeface="Calibri"/>
              </a:defRPr>
            </a:pPr>
            <a:endParaRPr sz="1279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Otsikko 1"/>
          <p:cNvSpPr txBox="1">
            <a:spLocks noGrp="1"/>
          </p:cNvSpPr>
          <p:nvPr>
            <p:ph type="title"/>
          </p:nvPr>
        </p:nvSpPr>
        <p:spPr>
          <a:xfrm>
            <a:off x="1339167" y="163287"/>
            <a:ext cx="10018715" cy="119387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Ajokokeiden arvosteluohjeissa</a:t>
            </a:r>
          </a:p>
        </p:txBody>
      </p:sp>
      <p:sp>
        <p:nvSpPr>
          <p:cNvPr id="189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503158" y="1402881"/>
            <a:ext cx="10018715" cy="47669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97167" indent="-197167" defTabSz="315468">
              <a:lnSpc>
                <a:spcPct val="85600"/>
              </a:lnSpc>
              <a:spcBef>
                <a:spcPts val="500"/>
              </a:spcBef>
              <a:defRPr sz="1932" i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/>
              <a:t>2.3. </a:t>
            </a:r>
            <a:r>
              <a:rPr sz="2800" dirty="0" err="1"/>
              <a:t>Toiminta</a:t>
            </a:r>
            <a:r>
              <a:rPr sz="2800" dirty="0"/>
              <a:t> </a:t>
            </a:r>
            <a:r>
              <a:rPr sz="2800" dirty="0" err="1"/>
              <a:t>haun</a:t>
            </a:r>
            <a:r>
              <a:rPr sz="2800" dirty="0"/>
              <a:t> </a:t>
            </a:r>
            <a:r>
              <a:rPr sz="2800" dirty="0" err="1"/>
              <a:t>aikana</a:t>
            </a:r>
            <a:r>
              <a:rPr sz="2800" dirty="0"/>
              <a:t> </a:t>
            </a:r>
          </a:p>
          <a:p>
            <a:pPr marL="0" indent="0" defTabSz="315468">
              <a:spcBef>
                <a:spcPts val="400"/>
              </a:spcBef>
              <a:buSzTx/>
              <a:buNone/>
              <a:defRPr sz="1656">
                <a:latin typeface="+mj-lt"/>
                <a:ea typeface="+mj-ea"/>
                <a:cs typeface="+mj-cs"/>
                <a:sym typeface="Calibri"/>
              </a:defRPr>
            </a:pPr>
            <a:endParaRPr sz="2800" dirty="0"/>
          </a:p>
          <a:p>
            <a:pPr marL="0" indent="0" defTabSz="315468">
              <a:spcBef>
                <a:spcPts val="500"/>
              </a:spcBef>
              <a:buSzTx/>
              <a:buNone/>
              <a:defRPr sz="2208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 err="1"/>
              <a:t>Ajavan</a:t>
            </a:r>
            <a:r>
              <a:rPr sz="2800" dirty="0"/>
              <a:t> </a:t>
            </a:r>
            <a:r>
              <a:rPr sz="2800" dirty="0" err="1"/>
              <a:t>koiran</a:t>
            </a:r>
            <a:r>
              <a:rPr sz="2800" dirty="0"/>
              <a:t> </a:t>
            </a:r>
            <a:r>
              <a:rPr sz="2800" dirty="0" err="1"/>
              <a:t>kaksi</a:t>
            </a:r>
            <a:r>
              <a:rPr sz="2800" dirty="0"/>
              <a:t> </a:t>
            </a:r>
            <a:r>
              <a:rPr sz="2800" dirty="0" err="1"/>
              <a:t>tärkeintä</a:t>
            </a:r>
            <a:r>
              <a:rPr sz="2800" dirty="0"/>
              <a:t> </a:t>
            </a:r>
            <a:r>
              <a:rPr sz="2800" dirty="0" err="1"/>
              <a:t>ominaisuutta</a:t>
            </a:r>
            <a:r>
              <a:rPr sz="2800" dirty="0"/>
              <a:t> </a:t>
            </a:r>
            <a:r>
              <a:rPr sz="2800" dirty="0" err="1"/>
              <a:t>ovat</a:t>
            </a:r>
            <a:r>
              <a:rPr sz="2800" dirty="0"/>
              <a:t> </a:t>
            </a:r>
            <a:r>
              <a:rPr sz="2800" b="1" dirty="0" err="1"/>
              <a:t>riistan</a:t>
            </a:r>
            <a:r>
              <a:rPr sz="2800" b="1" dirty="0"/>
              <a:t> </a:t>
            </a:r>
            <a:r>
              <a:rPr sz="2800" b="1" dirty="0" err="1"/>
              <a:t>löytökyky</a:t>
            </a:r>
            <a:r>
              <a:rPr sz="2800" dirty="0"/>
              <a:t> ja </a:t>
            </a:r>
            <a:r>
              <a:rPr sz="2800" b="1" dirty="0" err="1"/>
              <a:t>kyky</a:t>
            </a:r>
            <a:r>
              <a:rPr sz="2800" b="1" dirty="0"/>
              <a:t> </a:t>
            </a:r>
            <a:r>
              <a:rPr sz="2800" b="1" dirty="0" err="1"/>
              <a:t>ajaa</a:t>
            </a:r>
            <a:r>
              <a:rPr sz="2800" b="1" dirty="0"/>
              <a:t> </a:t>
            </a:r>
            <a:r>
              <a:rPr sz="2800" b="1" dirty="0" err="1"/>
              <a:t>sitä</a:t>
            </a:r>
            <a:r>
              <a:rPr sz="2800" b="1" dirty="0"/>
              <a:t> </a:t>
            </a:r>
            <a:r>
              <a:rPr sz="2800" b="1" dirty="0" err="1"/>
              <a:t>pitkänkin</a:t>
            </a:r>
            <a:r>
              <a:rPr sz="2800" b="1" dirty="0"/>
              <a:t> </a:t>
            </a:r>
            <a:r>
              <a:rPr sz="2800" b="1" dirty="0" err="1"/>
              <a:t>aikaa</a:t>
            </a:r>
            <a:r>
              <a:rPr sz="2800" b="1" dirty="0"/>
              <a:t>.</a:t>
            </a:r>
          </a:p>
          <a:p>
            <a:pPr marL="0" indent="0" defTabSz="315468">
              <a:spcBef>
                <a:spcPts val="500"/>
              </a:spcBef>
              <a:buSzTx/>
              <a:buNone/>
              <a:defRPr sz="2208" b="1">
                <a:latin typeface="+mj-lt"/>
                <a:ea typeface="+mj-ea"/>
                <a:cs typeface="+mj-cs"/>
                <a:sym typeface="Calibri"/>
              </a:defRPr>
            </a:pPr>
            <a:r>
              <a:rPr sz="2800" dirty="0" err="1"/>
              <a:t>Hyvän</a:t>
            </a:r>
            <a:r>
              <a:rPr sz="2800" dirty="0"/>
              <a:t> </a:t>
            </a:r>
            <a:r>
              <a:rPr sz="2800" dirty="0" err="1"/>
              <a:t>metsästyskoiran</a:t>
            </a:r>
            <a:r>
              <a:rPr sz="2800" dirty="0"/>
              <a:t> </a:t>
            </a:r>
            <a:r>
              <a:rPr sz="2800" dirty="0" err="1"/>
              <a:t>haku</a:t>
            </a:r>
            <a:r>
              <a:rPr sz="2800" dirty="0"/>
              <a:t> on </a:t>
            </a:r>
            <a:r>
              <a:rPr sz="2800" dirty="0" err="1"/>
              <a:t>sellainen</a:t>
            </a:r>
            <a:r>
              <a:rPr sz="2800" dirty="0"/>
              <a:t>, </a:t>
            </a:r>
            <a:r>
              <a:rPr sz="2800" dirty="0" err="1"/>
              <a:t>että</a:t>
            </a:r>
            <a:r>
              <a:rPr sz="2800" dirty="0"/>
              <a:t> </a:t>
            </a:r>
            <a:r>
              <a:rPr sz="2800" dirty="0" err="1"/>
              <a:t>ajettava</a:t>
            </a:r>
            <a:r>
              <a:rPr sz="2800" dirty="0"/>
              <a:t> </a:t>
            </a:r>
            <a:r>
              <a:rPr sz="2800" dirty="0" err="1"/>
              <a:t>saadaan</a:t>
            </a:r>
            <a:r>
              <a:rPr sz="2800" dirty="0"/>
              <a:t> </a:t>
            </a:r>
            <a:r>
              <a:rPr sz="2800" dirty="0" err="1"/>
              <a:t>ylös</a:t>
            </a:r>
            <a:r>
              <a:rPr sz="2800" dirty="0"/>
              <a:t> ja </a:t>
            </a:r>
            <a:r>
              <a:rPr sz="2800" dirty="0" err="1"/>
              <a:t>melko</a:t>
            </a:r>
            <a:r>
              <a:rPr sz="2800" dirty="0"/>
              <a:t> </a:t>
            </a:r>
            <a:r>
              <a:rPr sz="2800" dirty="0" err="1"/>
              <a:t>nopeasti</a:t>
            </a:r>
            <a:r>
              <a:rPr sz="2800" dirty="0"/>
              <a:t>, </a:t>
            </a:r>
            <a:r>
              <a:rPr sz="2800" dirty="0" err="1"/>
              <a:t>mutta</a:t>
            </a:r>
            <a:r>
              <a:rPr sz="2800" dirty="0"/>
              <a:t> </a:t>
            </a:r>
            <a:r>
              <a:rPr sz="2800" dirty="0" err="1"/>
              <a:t>pitkäkin</a:t>
            </a:r>
            <a:r>
              <a:rPr sz="2800" dirty="0"/>
              <a:t> </a:t>
            </a:r>
            <a:r>
              <a:rPr sz="2800" dirty="0" err="1"/>
              <a:t>haku</a:t>
            </a:r>
            <a:r>
              <a:rPr sz="2800" dirty="0"/>
              <a:t> </a:t>
            </a:r>
            <a:r>
              <a:rPr sz="2800" dirty="0" err="1"/>
              <a:t>voi</a:t>
            </a:r>
            <a:r>
              <a:rPr sz="2800" dirty="0"/>
              <a:t> olla </a:t>
            </a:r>
            <a:r>
              <a:rPr sz="2800" dirty="0" err="1"/>
              <a:t>hyvä</a:t>
            </a:r>
            <a:r>
              <a:rPr sz="2800" dirty="0"/>
              <a:t>, </a:t>
            </a:r>
            <a:r>
              <a:rPr sz="2800" dirty="0" err="1"/>
              <a:t>jopa</a:t>
            </a:r>
            <a:r>
              <a:rPr sz="2800" dirty="0"/>
              <a:t> </a:t>
            </a:r>
            <a:r>
              <a:rPr sz="2800" dirty="0" err="1"/>
              <a:t>erinomainen</a:t>
            </a:r>
            <a:r>
              <a:rPr sz="2800" dirty="0"/>
              <a:t>!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Otsikko 1"/>
          <p:cNvSpPr txBox="1">
            <a:spLocks noGrp="1"/>
          </p:cNvSpPr>
          <p:nvPr>
            <p:ph type="title"/>
          </p:nvPr>
        </p:nvSpPr>
        <p:spPr>
          <a:xfrm>
            <a:off x="1484308" y="262289"/>
            <a:ext cx="10018715" cy="90236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dirty="0" err="1"/>
              <a:t>Ajokokeiden</a:t>
            </a:r>
            <a:r>
              <a:rPr dirty="0"/>
              <a:t> </a:t>
            </a:r>
            <a:r>
              <a:rPr dirty="0" err="1"/>
              <a:t>arvosteluohjeissa</a:t>
            </a:r>
            <a:endParaRPr dirty="0"/>
          </a:p>
        </p:txBody>
      </p:sp>
      <p:sp>
        <p:nvSpPr>
          <p:cNvPr id="194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08" y="1588169"/>
            <a:ext cx="10018715" cy="583130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310895">
              <a:spcBef>
                <a:spcPts val="500"/>
              </a:spcBef>
              <a:buSzTx/>
              <a:buNone/>
              <a:defRPr sz="1632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4. </a:t>
            </a:r>
            <a:r>
              <a:rPr dirty="0" err="1"/>
              <a:t>Koiran</a:t>
            </a:r>
            <a:r>
              <a:rPr dirty="0"/>
              <a:t> </a:t>
            </a:r>
            <a:r>
              <a:rPr dirty="0" err="1"/>
              <a:t>ominaisuuksien</a:t>
            </a:r>
            <a:r>
              <a:rPr dirty="0"/>
              <a:t> </a:t>
            </a:r>
            <a:r>
              <a:rPr dirty="0" err="1"/>
              <a:t>arvostelu</a:t>
            </a:r>
            <a:r>
              <a:rPr dirty="0"/>
              <a:t> </a:t>
            </a:r>
          </a:p>
          <a:p>
            <a:pPr marL="0" indent="0" defTabSz="310895">
              <a:spcBef>
                <a:spcPts val="500"/>
              </a:spcBef>
              <a:buSzTx/>
              <a:buNone/>
              <a:defRPr sz="1632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4.</a:t>
            </a:r>
            <a:r>
              <a:rPr lang="fi-FI" dirty="0"/>
              <a:t>1</a:t>
            </a:r>
            <a:r>
              <a:rPr dirty="0"/>
              <a:t>. Haku 1–10 		(</a:t>
            </a:r>
            <a:r>
              <a:rPr dirty="0" err="1"/>
              <a:t>sivu</a:t>
            </a:r>
            <a:r>
              <a:rPr lang="fi-FI" dirty="0"/>
              <a:t>28</a:t>
            </a:r>
            <a:r>
              <a:rPr dirty="0"/>
              <a:t> )</a:t>
            </a:r>
          </a:p>
          <a:p>
            <a:pPr marL="0" indent="0" defTabSz="310895">
              <a:spcBef>
                <a:spcPts val="500"/>
              </a:spcBef>
              <a:buSzTx/>
              <a:buNone/>
              <a:defRPr sz="1632" i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Yleisohje</a:t>
            </a:r>
            <a:endParaRPr dirty="0"/>
          </a:p>
          <a:p>
            <a:pPr marL="0" indent="0" defTabSz="310895">
              <a:spcBef>
                <a:spcPts val="500"/>
              </a:spcBef>
              <a:buSzTx/>
              <a:buNone/>
              <a:defRPr sz="1360" i="1">
                <a:latin typeface="+mj-lt"/>
                <a:ea typeface="+mj-ea"/>
                <a:cs typeface="+mj-cs"/>
                <a:sym typeface="Calibri"/>
              </a:defRPr>
            </a:pPr>
            <a:endParaRPr dirty="0"/>
          </a:p>
          <a:p>
            <a:pPr marL="0" indent="0" defTabSz="310895">
              <a:spcBef>
                <a:spcPts val="500"/>
              </a:spcBef>
              <a:buSzTx/>
              <a:buNone/>
              <a:defRPr sz="2176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dirty="0"/>
              <a:t>Tärkeimmät asiat:</a:t>
            </a:r>
          </a:p>
          <a:p>
            <a:pPr marL="0" indent="0" defTabSz="310895">
              <a:spcBef>
                <a:spcPts val="500"/>
              </a:spcBef>
              <a:buSzTx/>
              <a:buNone/>
              <a:defRPr sz="2176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b="0" dirty="0">
                <a:solidFill>
                  <a:srgbClr val="FF0000"/>
                </a:solidFill>
              </a:rPr>
              <a:t>- </a:t>
            </a:r>
            <a:r>
              <a:rPr b="0" dirty="0" err="1">
                <a:solidFill>
                  <a:srgbClr val="FF0000"/>
                </a:solidFill>
              </a:rPr>
              <a:t>löytää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yöjäljet</a:t>
            </a:r>
            <a:r>
              <a:rPr b="0" dirty="0">
                <a:solidFill>
                  <a:srgbClr val="FF0000"/>
                </a:solidFill>
              </a:rPr>
              <a:t> </a:t>
            </a:r>
            <a:endParaRPr lang="fi-FI" b="0" dirty="0">
              <a:solidFill>
                <a:srgbClr val="FF0000"/>
              </a:solidFill>
            </a:endParaRPr>
          </a:p>
          <a:p>
            <a:pPr marL="0" indent="0" defTabSz="310895">
              <a:spcBef>
                <a:spcPts val="500"/>
              </a:spcBef>
              <a:buSzTx/>
              <a:buNone/>
              <a:defRPr sz="2176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b="0" dirty="0">
                <a:solidFill>
                  <a:srgbClr val="FF0000"/>
                </a:solidFill>
              </a:rPr>
              <a:t>- </a:t>
            </a:r>
            <a:r>
              <a:rPr b="0" dirty="0" err="1">
                <a:solidFill>
                  <a:srgbClr val="FF0000"/>
                </a:solidFill>
              </a:rPr>
              <a:t>yöjälkityön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tehokkuus</a:t>
            </a:r>
            <a:r>
              <a:rPr b="0" dirty="0"/>
              <a:t> </a:t>
            </a:r>
            <a:endParaRPr lang="fi-FI" b="0" dirty="0"/>
          </a:p>
          <a:p>
            <a:pPr marL="0" indent="0" defTabSz="310895">
              <a:spcBef>
                <a:spcPts val="500"/>
              </a:spcBef>
              <a:buSzTx/>
              <a:buNone/>
              <a:defRPr sz="2176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b="0" dirty="0">
                <a:solidFill>
                  <a:srgbClr val="FF0000"/>
                </a:solidFill>
              </a:rPr>
              <a:t>- </a:t>
            </a:r>
            <a:r>
              <a:rPr b="0" dirty="0" err="1">
                <a:solidFill>
                  <a:srgbClr val="FF0000"/>
                </a:solidFill>
              </a:rPr>
              <a:t>kyky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löytää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ajettava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jäljettömässä</a:t>
            </a:r>
            <a:r>
              <a:rPr b="0" dirty="0">
                <a:solidFill>
                  <a:srgbClr val="FF0000"/>
                </a:solidFill>
              </a:rPr>
              <a:t> </a:t>
            </a:r>
            <a:r>
              <a:rPr b="0" dirty="0" err="1">
                <a:solidFill>
                  <a:srgbClr val="FF0000"/>
                </a:solidFill>
              </a:rPr>
              <a:t>maastossa</a:t>
            </a:r>
            <a:endParaRPr b="0" dirty="0"/>
          </a:p>
          <a:p>
            <a:pPr marL="0" indent="0" defTabSz="310895">
              <a:spcBef>
                <a:spcPts val="500"/>
              </a:spcBef>
              <a:buSzTx/>
              <a:buNone/>
              <a:defRPr sz="2176">
                <a:latin typeface="+mj-lt"/>
                <a:ea typeface="+mj-ea"/>
                <a:cs typeface="+mj-cs"/>
                <a:sym typeface="Calibri"/>
              </a:defRPr>
            </a:pPr>
            <a:r>
              <a:rPr lang="fi-FI" dirty="0">
                <a:solidFill>
                  <a:srgbClr val="FF0000"/>
                </a:solidFill>
              </a:rPr>
              <a:t>- </a:t>
            </a:r>
            <a:r>
              <a:rPr dirty="0" err="1">
                <a:solidFill>
                  <a:srgbClr val="FF0000"/>
                </a:solidFill>
              </a:rPr>
              <a:t>Nopeaa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jäniksen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jalkeille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saantia</a:t>
            </a:r>
            <a:r>
              <a:rPr dirty="0">
                <a:solidFill>
                  <a:srgbClr val="FF0000"/>
                </a:solidFill>
              </a:rPr>
              <a:t> on </a:t>
            </a:r>
            <a:r>
              <a:rPr dirty="0" err="1">
                <a:solidFill>
                  <a:srgbClr val="FF0000"/>
                </a:solidFill>
              </a:rPr>
              <a:t>yleensä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pidettävä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tehokkaan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haun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merkkinäArvostelunumero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ei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välttämättä</a:t>
            </a:r>
            <a:r>
              <a:rPr dirty="0">
                <a:solidFill>
                  <a:srgbClr val="FF0000"/>
                </a:solidFill>
              </a:rPr>
              <a:t> ole </a:t>
            </a:r>
            <a:r>
              <a:rPr dirty="0" err="1">
                <a:solidFill>
                  <a:srgbClr val="FF0000"/>
                </a:solidFill>
              </a:rPr>
              <a:t>osanumeroiden</a:t>
            </a:r>
            <a:r>
              <a:rPr dirty="0">
                <a:solidFill>
                  <a:srgbClr val="FF0000"/>
                </a:solidFill>
              </a:rPr>
              <a:t> summa, </a:t>
            </a:r>
            <a:r>
              <a:rPr dirty="0" err="1">
                <a:solidFill>
                  <a:srgbClr val="FF0000"/>
                </a:solidFill>
              </a:rPr>
              <a:t>vaan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lopullinen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hakunumero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määräytyy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apusarakkeisiin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annettujen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numeroiden</a:t>
            </a:r>
            <a:r>
              <a:rPr dirty="0">
                <a:solidFill>
                  <a:srgbClr val="FF0000"/>
                </a:solidFill>
              </a:rPr>
              <a:t> ja </a:t>
            </a:r>
            <a:r>
              <a:rPr dirty="0" err="1">
                <a:solidFill>
                  <a:srgbClr val="FF0000"/>
                </a:solidFill>
              </a:rPr>
              <a:t>lisätietojen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perusteella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palkintotuomarin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harkinnan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mukaan</a:t>
            </a:r>
            <a:r>
              <a:rPr dirty="0"/>
              <a:t>.																				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kstiruutu 2"/>
          <p:cNvSpPr txBox="1"/>
          <p:nvPr/>
        </p:nvSpPr>
        <p:spPr>
          <a:xfrm>
            <a:off x="1383630" y="1994365"/>
            <a:ext cx="10724019" cy="38318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Haku </a:t>
            </a:r>
            <a:r>
              <a:rPr dirty="0" err="1"/>
              <a:t>ilman</a:t>
            </a:r>
            <a:r>
              <a:rPr dirty="0"/>
              <a:t> </a:t>
            </a:r>
            <a:r>
              <a:rPr dirty="0" err="1"/>
              <a:t>yöjälkeä</a:t>
            </a:r>
            <a:r>
              <a:rPr dirty="0"/>
              <a:t> 1–5 </a:t>
            </a:r>
            <a:r>
              <a:rPr b="0" dirty="0" err="1"/>
              <a:t>Jäljettömän</a:t>
            </a:r>
            <a:r>
              <a:rPr b="0" dirty="0"/>
              <a:t> </a:t>
            </a:r>
            <a:r>
              <a:rPr b="0" dirty="0" err="1"/>
              <a:t>maaston</a:t>
            </a:r>
            <a:r>
              <a:rPr b="0" dirty="0"/>
              <a:t> </a:t>
            </a:r>
            <a:r>
              <a:rPr b="0" dirty="0" err="1"/>
              <a:t>haku</a:t>
            </a:r>
            <a:r>
              <a:rPr b="0" dirty="0"/>
              <a:t> </a:t>
            </a:r>
            <a:r>
              <a:rPr b="0" dirty="0" err="1"/>
              <a:t>pyritään</a:t>
            </a:r>
            <a:r>
              <a:rPr b="0" dirty="0"/>
              <a:t> </a:t>
            </a:r>
            <a:r>
              <a:rPr b="0" dirty="0" err="1"/>
              <a:t>arvostelemaan</a:t>
            </a:r>
            <a:r>
              <a:rPr b="0" dirty="0"/>
              <a:t> </a:t>
            </a:r>
            <a:r>
              <a:rPr b="0" dirty="0" err="1"/>
              <a:t>aina</a:t>
            </a:r>
            <a:r>
              <a:rPr b="0" dirty="0"/>
              <a:t>. </a:t>
            </a:r>
            <a:r>
              <a:rPr b="0" dirty="0" err="1"/>
              <a:t>Arvioidaan</a:t>
            </a:r>
            <a:r>
              <a:rPr b="0" dirty="0"/>
              <a:t> </a:t>
            </a:r>
            <a:r>
              <a:rPr b="0" dirty="0" err="1"/>
              <a:t>koiran</a:t>
            </a:r>
            <a:r>
              <a:rPr b="0" dirty="0"/>
              <a:t> </a:t>
            </a:r>
            <a:r>
              <a:rPr b="0" dirty="0" err="1"/>
              <a:t>kyky</a:t>
            </a:r>
            <a:r>
              <a:rPr b="0" dirty="0"/>
              <a:t> </a:t>
            </a:r>
            <a:r>
              <a:rPr b="0" dirty="0" err="1"/>
              <a:t>löytää</a:t>
            </a:r>
            <a:r>
              <a:rPr b="0" dirty="0"/>
              <a:t> </a:t>
            </a:r>
            <a:r>
              <a:rPr b="0" dirty="0" err="1"/>
              <a:t>maastosta</a:t>
            </a:r>
            <a:r>
              <a:rPr b="0" dirty="0"/>
              <a:t> </a:t>
            </a:r>
            <a:r>
              <a:rPr b="0" dirty="0" err="1"/>
              <a:t>yöjäljet</a:t>
            </a:r>
            <a:r>
              <a:rPr b="0" dirty="0"/>
              <a:t>, tai </a:t>
            </a:r>
            <a:r>
              <a:rPr b="0" dirty="0" err="1"/>
              <a:t>ajettava</a:t>
            </a:r>
            <a:r>
              <a:rPr b="0" dirty="0"/>
              <a:t> </a:t>
            </a:r>
            <a:r>
              <a:rPr b="0" dirty="0" err="1"/>
              <a:t>jäljettömässä</a:t>
            </a:r>
            <a:r>
              <a:rPr b="0" dirty="0"/>
              <a:t> </a:t>
            </a:r>
            <a:r>
              <a:rPr b="0" dirty="0" err="1"/>
              <a:t>maastossa</a:t>
            </a:r>
            <a:r>
              <a:rPr b="0" dirty="0"/>
              <a:t>. </a:t>
            </a:r>
          </a:p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Hyvää</a:t>
            </a:r>
            <a:r>
              <a:rPr b="0" dirty="0"/>
              <a:t>: </a:t>
            </a:r>
            <a:r>
              <a:rPr b="0" dirty="0" err="1"/>
              <a:t>määrätietoisuus</a:t>
            </a:r>
            <a:r>
              <a:rPr b="0" dirty="0"/>
              <a:t> ja </a:t>
            </a:r>
            <a:r>
              <a:rPr b="0" dirty="0" err="1"/>
              <a:t>tarmokkuus</a:t>
            </a:r>
            <a:r>
              <a:rPr b="0" dirty="0"/>
              <a:t>, </a:t>
            </a:r>
            <a:r>
              <a:rPr b="0" dirty="0" err="1"/>
              <a:t>hyvä</a:t>
            </a:r>
            <a:r>
              <a:rPr b="0" dirty="0"/>
              <a:t> </a:t>
            </a:r>
            <a:r>
              <a:rPr b="0" dirty="0" err="1"/>
              <a:t>yhteistyö</a:t>
            </a:r>
            <a:r>
              <a:rPr b="0" dirty="0"/>
              <a:t> </a:t>
            </a:r>
            <a:r>
              <a:rPr b="0" dirty="0" err="1"/>
              <a:t>kuljettajan</a:t>
            </a:r>
            <a:r>
              <a:rPr b="0" dirty="0"/>
              <a:t> </a:t>
            </a:r>
            <a:r>
              <a:rPr b="0" dirty="0" err="1"/>
              <a:t>kanssa</a:t>
            </a:r>
            <a:r>
              <a:rPr b="0" dirty="0"/>
              <a:t>, </a:t>
            </a:r>
            <a:r>
              <a:rPr b="0" dirty="0" err="1"/>
              <a:t>nopea</a:t>
            </a:r>
            <a:r>
              <a:rPr b="0" dirty="0"/>
              <a:t> </a:t>
            </a:r>
            <a:r>
              <a:rPr b="0" dirty="0" err="1"/>
              <a:t>yöjäljen</a:t>
            </a:r>
            <a:r>
              <a:rPr b="0" dirty="0"/>
              <a:t> </a:t>
            </a:r>
            <a:r>
              <a:rPr b="0" dirty="0" err="1"/>
              <a:t>löytyminen</a:t>
            </a:r>
            <a:r>
              <a:rPr b="0" dirty="0"/>
              <a:t>, </a:t>
            </a:r>
            <a:r>
              <a:rPr b="0" dirty="0" err="1"/>
              <a:t>järkevyys</a:t>
            </a:r>
            <a:r>
              <a:rPr b="0" dirty="0"/>
              <a:t>, </a:t>
            </a:r>
            <a:r>
              <a:rPr b="0" dirty="0" err="1"/>
              <a:t>koira</a:t>
            </a:r>
            <a:r>
              <a:rPr b="0" dirty="0"/>
              <a:t> </a:t>
            </a:r>
            <a:r>
              <a:rPr b="0" dirty="0" err="1"/>
              <a:t>liikkuu</a:t>
            </a:r>
            <a:r>
              <a:rPr b="0" dirty="0"/>
              <a:t> </a:t>
            </a:r>
            <a:r>
              <a:rPr b="0" dirty="0" err="1"/>
              <a:t>sopivan</a:t>
            </a:r>
            <a:r>
              <a:rPr b="0" dirty="0"/>
              <a:t> </a:t>
            </a:r>
            <a:r>
              <a:rPr b="0" dirty="0" err="1"/>
              <a:t>laajasti</a:t>
            </a:r>
            <a:r>
              <a:rPr b="0" dirty="0"/>
              <a:t> ja </a:t>
            </a:r>
            <a:r>
              <a:rPr b="0" dirty="0" err="1"/>
              <a:t>itsenäisesti</a:t>
            </a:r>
            <a:r>
              <a:rPr b="0" dirty="0"/>
              <a:t>. </a:t>
            </a:r>
          </a:p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Huonoa</a:t>
            </a:r>
            <a:r>
              <a:rPr b="0" dirty="0"/>
              <a:t>: </a:t>
            </a:r>
            <a:r>
              <a:rPr b="0" dirty="0" err="1"/>
              <a:t>lähihakuisuus</a:t>
            </a:r>
            <a:r>
              <a:rPr b="0" dirty="0"/>
              <a:t>, </a:t>
            </a:r>
            <a:r>
              <a:rPr b="0" dirty="0" err="1"/>
              <a:t>ei</a:t>
            </a:r>
            <a:r>
              <a:rPr b="0" dirty="0"/>
              <a:t> </a:t>
            </a:r>
            <a:r>
              <a:rPr b="0" dirty="0" err="1"/>
              <a:t>hae</a:t>
            </a:r>
            <a:r>
              <a:rPr b="0" dirty="0"/>
              <a:t> </a:t>
            </a:r>
            <a:r>
              <a:rPr b="0" dirty="0" err="1"/>
              <a:t>itsenäisesti</a:t>
            </a:r>
            <a:r>
              <a:rPr dirty="0"/>
              <a:t> </a:t>
            </a:r>
          </a:p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b="0" dirty="0"/>
              <a:t>											</a:t>
            </a:r>
            <a:r>
              <a:rPr dirty="0"/>
              <a:t>									→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B4A2EC-4885-624F-6942-D073E6F33EDD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2173288" y="1273215"/>
            <a:ext cx="10018712" cy="4517985"/>
          </a:xfrm>
        </p:spPr>
        <p:txBody>
          <a:bodyPr/>
          <a:lstStyle/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dirty="0"/>
              <a:t>Tehokkuus </a:t>
            </a:r>
            <a:r>
              <a:rPr lang="fi-FI" dirty="0" err="1"/>
              <a:t>yöjäljellä</a:t>
            </a:r>
            <a:r>
              <a:rPr lang="fi-FI" dirty="0"/>
              <a:t> 1–5 </a:t>
            </a:r>
            <a:r>
              <a:rPr lang="fi-FI" b="0" dirty="0"/>
              <a:t>Arvostellaan </a:t>
            </a:r>
            <a:r>
              <a:rPr lang="fi-FI" b="0" dirty="0" err="1"/>
              <a:t>yöjälkityöskentelyn</a:t>
            </a:r>
            <a:r>
              <a:rPr lang="fi-FI" b="0" dirty="0"/>
              <a:t> tuloksellisuus ja tehokkuus </a:t>
            </a:r>
          </a:p>
          <a:p>
            <a:pPr>
              <a:defRPr sz="2700" b="1">
                <a:latin typeface="+mj-lt"/>
                <a:ea typeface="+mj-ea"/>
                <a:cs typeface="+mj-cs"/>
                <a:sym typeface="Calibri"/>
              </a:defRPr>
            </a:pPr>
            <a:r>
              <a:rPr lang="fi-FI" dirty="0"/>
              <a:t>Hyvää</a:t>
            </a:r>
            <a:r>
              <a:rPr lang="fi-FI" b="0" dirty="0"/>
              <a:t>: varma, järkevä </a:t>
            </a:r>
            <a:r>
              <a:rPr lang="fi-FI" b="0" dirty="0" err="1"/>
              <a:t>yöjäljellä</a:t>
            </a:r>
            <a:r>
              <a:rPr lang="fi-FI" b="0" dirty="0"/>
              <a:t> eteneminen, tehokas jäniksen löytyminen </a:t>
            </a:r>
            <a:r>
              <a:rPr lang="fi-FI" dirty="0"/>
              <a:t>Huonoa</a:t>
            </a:r>
            <a:r>
              <a:rPr lang="fi-FI" b="0" dirty="0"/>
              <a:t>: hidas, puurtava tai hosuva työskentely, </a:t>
            </a:r>
            <a:r>
              <a:rPr lang="fi-FI" b="0" dirty="0" err="1"/>
              <a:t>yöjäljeltä</a:t>
            </a:r>
            <a:r>
              <a:rPr lang="fi-FI" b="0" dirty="0"/>
              <a:t> eksyminen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078952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kstiruutu 2"/>
          <p:cNvSpPr txBox="1"/>
          <p:nvPr/>
        </p:nvSpPr>
        <p:spPr>
          <a:xfrm>
            <a:off x="1556887" y="1530416"/>
            <a:ext cx="10435389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320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Hakunumeroa</a:t>
            </a:r>
            <a:r>
              <a:rPr dirty="0"/>
              <a:t> </a:t>
            </a:r>
            <a:r>
              <a:rPr dirty="0" err="1"/>
              <a:t>annettaessa</a:t>
            </a:r>
            <a:r>
              <a:rPr dirty="0"/>
              <a:t> </a:t>
            </a:r>
            <a:r>
              <a:rPr dirty="0" err="1"/>
              <a:t>otetaan</a:t>
            </a:r>
            <a:r>
              <a:rPr dirty="0"/>
              <a:t> </a:t>
            </a:r>
            <a:r>
              <a:rPr dirty="0" err="1"/>
              <a:t>huomioon</a:t>
            </a:r>
            <a:r>
              <a:rPr dirty="0"/>
              <a:t> </a:t>
            </a:r>
            <a:r>
              <a:rPr dirty="0" err="1"/>
              <a:t>hakuaika</a:t>
            </a:r>
            <a:r>
              <a:rPr b="0" dirty="0"/>
              <a:t>, </a:t>
            </a:r>
            <a:r>
              <a:rPr b="0" dirty="0" err="1"/>
              <a:t>koiran</a:t>
            </a:r>
            <a:r>
              <a:rPr b="0" dirty="0"/>
              <a:t> </a:t>
            </a:r>
            <a:r>
              <a:rPr b="0" dirty="0" err="1"/>
              <a:t>työskentelyn</a:t>
            </a:r>
            <a:r>
              <a:rPr b="0" dirty="0"/>
              <a:t> </a:t>
            </a:r>
            <a:r>
              <a:rPr b="0" dirty="0" err="1"/>
              <a:t>tehokkuus</a:t>
            </a:r>
            <a:r>
              <a:rPr b="0" dirty="0"/>
              <a:t> ja </a:t>
            </a:r>
            <a:r>
              <a:rPr b="0" dirty="0" err="1"/>
              <a:t>järkevä</a:t>
            </a:r>
            <a:r>
              <a:rPr b="0" dirty="0"/>
              <a:t> </a:t>
            </a:r>
            <a:r>
              <a:rPr b="0" dirty="0" err="1"/>
              <a:t>toiminta</a:t>
            </a:r>
            <a:r>
              <a:rPr b="0" dirty="0"/>
              <a:t> </a:t>
            </a:r>
            <a:r>
              <a:rPr b="0" dirty="0" err="1"/>
              <a:t>sekä</a:t>
            </a:r>
            <a:r>
              <a:rPr b="0" dirty="0"/>
              <a:t> </a:t>
            </a:r>
            <a:r>
              <a:rPr b="0" dirty="0" err="1"/>
              <a:t>ilman</a:t>
            </a:r>
            <a:r>
              <a:rPr b="0" dirty="0"/>
              <a:t> </a:t>
            </a:r>
            <a:r>
              <a:rPr b="0" dirty="0" err="1"/>
              <a:t>jälkeä</a:t>
            </a:r>
            <a:r>
              <a:rPr b="0" dirty="0"/>
              <a:t> ja </a:t>
            </a:r>
            <a:r>
              <a:rPr b="0" dirty="0" err="1"/>
              <a:t>yöjäljen</a:t>
            </a:r>
            <a:r>
              <a:rPr b="0" dirty="0"/>
              <a:t> </a:t>
            </a:r>
            <a:r>
              <a:rPr b="0" dirty="0" err="1"/>
              <a:t>kanssa</a:t>
            </a:r>
            <a:r>
              <a:rPr b="0" dirty="0"/>
              <a:t>.</a:t>
            </a:r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endParaRPr b="0" dirty="0"/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Mutta </a:t>
            </a:r>
            <a:r>
              <a:rPr dirty="0" err="1"/>
              <a:t>pitkäkin</a:t>
            </a:r>
            <a:r>
              <a:rPr dirty="0"/>
              <a:t> </a:t>
            </a:r>
            <a:r>
              <a:rPr dirty="0" err="1"/>
              <a:t>haku</a:t>
            </a:r>
            <a:r>
              <a:rPr dirty="0"/>
              <a:t> </a:t>
            </a:r>
            <a:r>
              <a:rPr dirty="0" err="1"/>
              <a:t>voi</a:t>
            </a:r>
            <a:r>
              <a:rPr dirty="0"/>
              <a:t> olla </a:t>
            </a:r>
            <a:r>
              <a:rPr dirty="0" err="1"/>
              <a:t>hyvä</a:t>
            </a:r>
            <a:r>
              <a:rPr dirty="0"/>
              <a:t>, </a:t>
            </a:r>
            <a:r>
              <a:rPr dirty="0" err="1"/>
              <a:t>jopa</a:t>
            </a:r>
            <a:r>
              <a:rPr dirty="0"/>
              <a:t> </a:t>
            </a:r>
            <a:r>
              <a:rPr dirty="0" err="1"/>
              <a:t>erinomainen</a:t>
            </a:r>
            <a:r>
              <a:rPr dirty="0"/>
              <a:t>:</a:t>
            </a:r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endParaRPr dirty="0"/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-</a:t>
            </a:r>
            <a:r>
              <a:rPr lang="fi-FI" dirty="0"/>
              <a:t>Pitkässä haussa erinomainen/kiitettävä numero vaatii vahvat perustelut. Hakua on pitänyt seurata MAASTOSSA!</a:t>
            </a:r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endParaRPr lang="fi-FI" dirty="0"/>
          </a:p>
          <a:p>
            <a:pPr>
              <a:defRPr sz="3200">
                <a:latin typeface="+mj-lt"/>
                <a:ea typeface="+mj-ea"/>
                <a:cs typeface="+mj-cs"/>
                <a:sym typeface="Calibri"/>
              </a:defRPr>
            </a:pPr>
            <a:r>
              <a:rPr lang="fi-FI" b="1" dirty="0"/>
              <a:t>Ei rankaista koiraa istumalla autossa tai nuotiolla!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Otsikko 1"/>
          <p:cNvSpPr txBox="1">
            <a:spLocks noGrp="1"/>
          </p:cNvSpPr>
          <p:nvPr>
            <p:ph type="title"/>
          </p:nvPr>
        </p:nvSpPr>
        <p:spPr>
          <a:xfrm>
            <a:off x="1484310" y="685801"/>
            <a:ext cx="10018715" cy="54623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06908">
              <a:defRPr sz="3204">
                <a:solidFill>
                  <a:schemeClr val="accent1"/>
                </a:solidFill>
              </a:defRPr>
            </a:lvl1pPr>
          </a:lstStyle>
          <a:p>
            <a:r>
              <a:t>MISTÄ HAKU NUMERO MUODOSTUU?</a:t>
            </a:r>
          </a:p>
        </p:txBody>
      </p:sp>
      <p:graphicFrame>
        <p:nvGraphicFramePr>
          <p:cNvPr id="203" name="Taulukko 5"/>
          <p:cNvGraphicFramePr/>
          <p:nvPr/>
        </p:nvGraphicFramePr>
        <p:xfrm>
          <a:off x="2072639" y="1487962"/>
          <a:ext cx="4775200" cy="460248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446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8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7831">
                <a:tc gridSpan="2"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FFFFFF"/>
                          </a:solidFill>
                        </a:rPr>
                        <a:t>HAKU</a:t>
                      </a:r>
                    </a:p>
                  </a:txBody>
                  <a:tcPr marL="45720" marR="45720" horzOverflow="overflow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93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Erinomainen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9 tai 10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93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Erittäin hyvä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7 tai 8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693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Hyvä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5 tai 6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93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Välttävä 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3 tai 4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693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Heikko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/>
                        <a:t>1 tai 2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4" name="Tekstiruutu 6"/>
          <p:cNvSpPr txBox="1"/>
          <p:nvPr/>
        </p:nvSpPr>
        <p:spPr>
          <a:xfrm>
            <a:off x="7262260" y="1656408"/>
            <a:ext cx="4434841" cy="415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>
                <a:solidFill>
                  <a:schemeClr val="accent5"/>
                </a:solidFill>
              </a:defRPr>
            </a:pPr>
            <a:r>
              <a:t>20. Laajuus</a:t>
            </a:r>
          </a:p>
          <a:p>
            <a:pPr>
              <a:defRPr sz="2800"/>
            </a:pPr>
            <a:r>
              <a:t>21. Vainuamistapa</a:t>
            </a:r>
          </a:p>
          <a:p>
            <a:pPr>
              <a:defRPr sz="2800"/>
            </a:pPr>
            <a:r>
              <a:t>22. Hakulöysyyden laatu</a:t>
            </a:r>
          </a:p>
          <a:p>
            <a:pPr>
              <a:defRPr sz="2800">
                <a:solidFill>
                  <a:schemeClr val="accent5"/>
                </a:solidFill>
              </a:defRPr>
            </a:pPr>
            <a:r>
              <a:t>23. Hakukuvio</a:t>
            </a:r>
          </a:p>
          <a:p>
            <a:pPr>
              <a:defRPr sz="2800"/>
            </a:pPr>
            <a:r>
              <a:t>24. Suurin etäisyys</a:t>
            </a:r>
          </a:p>
          <a:p>
            <a:pPr>
              <a:defRPr sz="2800"/>
            </a:pPr>
            <a:r>
              <a:t>25. Yöjälki löytyi</a:t>
            </a:r>
          </a:p>
          <a:p>
            <a:pPr>
              <a:defRPr sz="2800">
                <a:solidFill>
                  <a:schemeClr val="accent5"/>
                </a:solidFill>
              </a:defRPr>
            </a:pPr>
            <a:r>
              <a:t>26. Eteneminen yöjäljellä</a:t>
            </a:r>
          </a:p>
          <a:p>
            <a:pPr>
              <a:defRPr sz="2800">
                <a:solidFill>
                  <a:schemeClr val="accent5"/>
                </a:solidFill>
              </a:defRPr>
            </a:pPr>
            <a:r>
              <a:t>27. Aika yöjäljellä</a:t>
            </a:r>
          </a:p>
          <a:p>
            <a:pPr>
              <a:defRPr sz="2800">
                <a:solidFill>
                  <a:schemeClr val="accent5"/>
                </a:solidFill>
              </a:defRPr>
            </a:pP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Otsikko 1"/>
          <p:cNvSpPr txBox="1">
            <a:spLocks noGrp="1"/>
          </p:cNvSpPr>
          <p:nvPr>
            <p:ph type="title"/>
          </p:nvPr>
        </p:nvSpPr>
        <p:spPr>
          <a:xfrm>
            <a:off x="1484309" y="537409"/>
            <a:ext cx="10018715" cy="77724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10895">
              <a:defRPr sz="2448" b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20. </a:t>
            </a:r>
            <a:r>
              <a:rPr dirty="0" err="1"/>
              <a:t>Hakulaajuus</a:t>
            </a:r>
            <a:br>
              <a:rPr dirty="0"/>
            </a:br>
            <a:endParaRPr dirty="0"/>
          </a:p>
        </p:txBody>
      </p:sp>
      <p:sp>
        <p:nvSpPr>
          <p:cNvPr id="209" name="Sisällön paikkamerkki 2"/>
          <p:cNvSpPr txBox="1">
            <a:spLocks noGrp="1"/>
          </p:cNvSpPr>
          <p:nvPr>
            <p:ph type="body" idx="1"/>
          </p:nvPr>
        </p:nvSpPr>
        <p:spPr>
          <a:xfrm>
            <a:off x="1484309" y="1713297"/>
            <a:ext cx="10018715" cy="4607293"/>
          </a:xfrm>
          <a:prstGeom prst="rect">
            <a:avLst/>
          </a:prstGeom>
        </p:spPr>
        <p:txBody>
          <a:bodyPr/>
          <a:lstStyle/>
          <a:p>
            <a:pPr marL="0" indent="0" defTabSz="434340">
              <a:lnSpc>
                <a:spcPct val="107000"/>
              </a:lnSpc>
              <a:spcBef>
                <a:spcPts val="700"/>
              </a:spcBef>
              <a:buSzTx/>
              <a:buNone/>
              <a:defRPr sz="2280" b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Arvioinnin</a:t>
            </a:r>
            <a:r>
              <a:rPr dirty="0"/>
              <a:t> </a:t>
            </a:r>
            <a:r>
              <a:rPr dirty="0" err="1"/>
              <a:t>tulee</a:t>
            </a:r>
            <a:r>
              <a:rPr dirty="0"/>
              <a:t> olla </a:t>
            </a:r>
            <a:r>
              <a:rPr dirty="0" err="1"/>
              <a:t>ainoastaan</a:t>
            </a:r>
            <a:r>
              <a:rPr dirty="0"/>
              <a:t> </a:t>
            </a:r>
            <a:r>
              <a:rPr dirty="0" err="1"/>
              <a:t>ominaisuutta</a:t>
            </a:r>
            <a:r>
              <a:rPr dirty="0"/>
              <a:t> </a:t>
            </a:r>
            <a:r>
              <a:rPr dirty="0" err="1"/>
              <a:t>kuvaava</a:t>
            </a:r>
            <a:r>
              <a:rPr dirty="0"/>
              <a:t> </a:t>
            </a:r>
            <a:r>
              <a:rPr dirty="0" err="1"/>
              <a:t>ottamatta</a:t>
            </a:r>
            <a:r>
              <a:rPr dirty="0"/>
              <a:t> </a:t>
            </a:r>
            <a:r>
              <a:rPr dirty="0" err="1"/>
              <a:t>kantaa</a:t>
            </a:r>
            <a:r>
              <a:rPr dirty="0"/>
              <a:t> </a:t>
            </a:r>
            <a:r>
              <a:rPr dirty="0" err="1"/>
              <a:t>siihen</a:t>
            </a:r>
            <a:r>
              <a:rPr dirty="0"/>
              <a:t>, </a:t>
            </a:r>
            <a:r>
              <a:rPr dirty="0" err="1"/>
              <a:t>mikä</a:t>
            </a:r>
            <a:r>
              <a:rPr dirty="0"/>
              <a:t> on </a:t>
            </a:r>
            <a:r>
              <a:rPr dirty="0" err="1"/>
              <a:t>hyvä</a:t>
            </a:r>
            <a:r>
              <a:rPr dirty="0"/>
              <a:t> tai </a:t>
            </a:r>
            <a:r>
              <a:rPr dirty="0" err="1"/>
              <a:t>huono</a:t>
            </a:r>
            <a:r>
              <a:rPr dirty="0"/>
              <a:t>.</a:t>
            </a:r>
          </a:p>
          <a:p>
            <a:pPr marL="271462" indent="-271462" defTabSz="434340">
              <a:lnSpc>
                <a:spcPct val="107000"/>
              </a:lnSpc>
              <a:spcBef>
                <a:spcPts val="700"/>
              </a:spcBef>
              <a:defRPr sz="171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5 = </a:t>
            </a:r>
            <a:r>
              <a:rPr sz="2000" dirty="0" err="1"/>
              <a:t>erittäin</a:t>
            </a:r>
            <a:r>
              <a:rPr sz="2000" dirty="0"/>
              <a:t> </a:t>
            </a:r>
            <a:r>
              <a:rPr sz="2000" dirty="0" err="1"/>
              <a:t>laajahakuinen</a:t>
            </a:r>
            <a:r>
              <a:rPr sz="2000" dirty="0"/>
              <a:t>, </a:t>
            </a:r>
            <a:r>
              <a:rPr sz="2000" dirty="0" err="1"/>
              <a:t>ei</a:t>
            </a:r>
            <a:r>
              <a:rPr sz="2000" dirty="0"/>
              <a:t> </a:t>
            </a:r>
            <a:r>
              <a:rPr sz="2000" dirty="0" err="1"/>
              <a:t>pidä</a:t>
            </a:r>
            <a:r>
              <a:rPr sz="2000" dirty="0"/>
              <a:t> </a:t>
            </a:r>
            <a:r>
              <a:rPr sz="2000" dirty="0" err="1"/>
              <a:t>yhteyttä</a:t>
            </a:r>
            <a:endParaRPr sz="2000" dirty="0"/>
          </a:p>
          <a:p>
            <a:pPr marL="271462" indent="-271462" defTabSz="434340">
              <a:lnSpc>
                <a:spcPct val="107000"/>
              </a:lnSpc>
              <a:spcBef>
                <a:spcPts val="700"/>
              </a:spcBef>
              <a:defRPr sz="171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4 = </a:t>
            </a:r>
            <a:r>
              <a:rPr sz="2000" dirty="0" err="1"/>
              <a:t>laajahakuinen</a:t>
            </a:r>
            <a:endParaRPr sz="2000" dirty="0"/>
          </a:p>
          <a:p>
            <a:pPr marL="271462" indent="-271462" defTabSz="434340">
              <a:lnSpc>
                <a:spcPct val="107000"/>
              </a:lnSpc>
              <a:spcBef>
                <a:spcPts val="700"/>
              </a:spcBef>
              <a:defRPr sz="171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3 = </a:t>
            </a:r>
            <a:r>
              <a:rPr sz="2000" dirty="0" err="1"/>
              <a:t>keskinkertainen</a:t>
            </a:r>
            <a:r>
              <a:rPr sz="2000" dirty="0"/>
              <a:t>, </a:t>
            </a:r>
            <a:r>
              <a:rPr sz="2000" dirty="0" err="1"/>
              <a:t>normaali</a:t>
            </a:r>
            <a:r>
              <a:rPr sz="2000" dirty="0"/>
              <a:t> </a:t>
            </a:r>
            <a:r>
              <a:rPr sz="2000" dirty="0" err="1"/>
              <a:t>hakulaajuus</a:t>
            </a:r>
            <a:endParaRPr sz="2000" dirty="0"/>
          </a:p>
          <a:p>
            <a:pPr marL="271462" indent="-271462" defTabSz="434340">
              <a:lnSpc>
                <a:spcPct val="107000"/>
              </a:lnSpc>
              <a:spcBef>
                <a:spcPts val="700"/>
              </a:spcBef>
              <a:defRPr sz="171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2 = </a:t>
            </a:r>
            <a:r>
              <a:rPr sz="2000" dirty="0" err="1"/>
              <a:t>hakee</a:t>
            </a:r>
            <a:r>
              <a:rPr sz="2000" dirty="0"/>
              <a:t> </a:t>
            </a:r>
            <a:r>
              <a:rPr sz="2000" dirty="0" err="1"/>
              <a:t>ryhmän</a:t>
            </a:r>
            <a:r>
              <a:rPr sz="2000" dirty="0"/>
              <a:t> </a:t>
            </a:r>
            <a:r>
              <a:rPr sz="2000" dirty="0" err="1"/>
              <a:t>läheltä</a:t>
            </a:r>
            <a:endParaRPr sz="2000" dirty="0"/>
          </a:p>
          <a:p>
            <a:pPr marL="271462" indent="-271462" defTabSz="434340">
              <a:lnSpc>
                <a:spcPct val="107000"/>
              </a:lnSpc>
              <a:spcBef>
                <a:spcPts val="700"/>
              </a:spcBef>
              <a:defRPr sz="1710">
                <a:latin typeface="+mj-lt"/>
                <a:ea typeface="+mj-ea"/>
                <a:cs typeface="+mj-cs"/>
                <a:sym typeface="Calibri"/>
              </a:defRPr>
            </a:pPr>
            <a:r>
              <a:rPr sz="2000" dirty="0"/>
              <a:t>1 = </a:t>
            </a:r>
            <a:r>
              <a:rPr sz="2000" dirty="0" err="1"/>
              <a:t>ei</a:t>
            </a:r>
            <a:r>
              <a:rPr sz="2000" dirty="0"/>
              <a:t> </a:t>
            </a:r>
            <a:r>
              <a:rPr sz="2000" dirty="0" err="1"/>
              <a:t>hae</a:t>
            </a:r>
            <a:r>
              <a:rPr sz="2000" dirty="0"/>
              <a:t> </a:t>
            </a:r>
            <a:r>
              <a:rPr sz="2000" dirty="0" err="1"/>
              <a:t>itsenäisesti</a:t>
            </a:r>
            <a:endParaRPr sz="2000" dirty="0"/>
          </a:p>
          <a:p>
            <a:pPr marL="271462" indent="-271462" defTabSz="434340">
              <a:spcBef>
                <a:spcPts val="500"/>
              </a:spcBef>
              <a:defRPr sz="2280"/>
            </a:pPr>
            <a:endParaRPr dirty="0"/>
          </a:p>
          <a:p>
            <a:pPr marL="0" indent="0" defTabSz="434340">
              <a:spcBef>
                <a:spcPts val="500"/>
              </a:spcBef>
              <a:buSzTx/>
              <a:buNone/>
              <a:defRPr sz="2280"/>
            </a:pPr>
            <a:r>
              <a:rPr dirty="0"/>
              <a:t>Laajuuden </a:t>
            </a:r>
            <a:r>
              <a:rPr dirty="0" err="1"/>
              <a:t>rastitus</a:t>
            </a:r>
            <a:r>
              <a:rPr dirty="0"/>
              <a:t> </a:t>
            </a:r>
            <a:r>
              <a:rPr dirty="0" err="1"/>
              <a:t>kertoo</a:t>
            </a:r>
            <a:r>
              <a:rPr dirty="0"/>
              <a:t> </a:t>
            </a:r>
            <a:r>
              <a:rPr dirty="0" err="1"/>
              <a:t>miten</a:t>
            </a:r>
            <a:r>
              <a:rPr dirty="0"/>
              <a:t> </a:t>
            </a:r>
            <a:r>
              <a:rPr dirty="0" err="1"/>
              <a:t>kyseisen</a:t>
            </a:r>
            <a:r>
              <a:rPr dirty="0"/>
              <a:t> </a:t>
            </a:r>
            <a:r>
              <a:rPr dirty="0" err="1"/>
              <a:t>haun</a:t>
            </a:r>
            <a:r>
              <a:rPr dirty="0"/>
              <a:t> </a:t>
            </a:r>
            <a:r>
              <a:rPr dirty="0" err="1"/>
              <a:t>seurannan</a:t>
            </a:r>
            <a:r>
              <a:rPr dirty="0"/>
              <a:t> </a:t>
            </a:r>
            <a:r>
              <a:rPr dirty="0" err="1"/>
              <a:t>merkinnät</a:t>
            </a:r>
            <a:r>
              <a:rPr dirty="0"/>
              <a:t> on </a:t>
            </a:r>
            <a:r>
              <a:rPr dirty="0" err="1"/>
              <a:t>kerätty</a:t>
            </a:r>
            <a:r>
              <a:rPr dirty="0"/>
              <a:t> </a:t>
            </a:r>
            <a:r>
              <a:rPr dirty="0" err="1"/>
              <a:t>paperille</a:t>
            </a:r>
            <a:r>
              <a:rPr dirty="0"/>
              <a:t>.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arallaksi">
  <a:themeElements>
    <a:clrScheme name="Parallaks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0000FF"/>
      </a:hlink>
      <a:folHlink>
        <a:srgbClr val="FF00FF"/>
      </a:folHlink>
    </a:clrScheme>
    <a:fontScheme name="Parallaksi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stA="26000" endPos="40000" dir="5400000" sy="-100000" algn="bl" rotWithShape="0"/>
          </a:effectLst>
        </a:effectStyle>
        <a:effectStyle>
          <a:effectLst>
            <a:reflection stA="26000" endPos="40000" dir="5400000" sy="-100000" algn="bl" rotWithShape="0"/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reflection stA="26000" endPos="40000" dir="5400000" sy="-100000" algn="bl" rotWithShape="0"/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arallaksi">
  <a:themeElements>
    <a:clrScheme name="Parallaks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0000FF"/>
      </a:hlink>
      <a:folHlink>
        <a:srgbClr val="FF00FF"/>
      </a:folHlink>
    </a:clrScheme>
    <a:fontScheme name="Parallaksi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stA="26000" endPos="40000" dir="5400000" sy="-100000" algn="bl" rotWithShape="0"/>
          </a:effectLst>
        </a:effectStyle>
        <a:effectStyle>
          <a:effectLst>
            <a:reflection stA="26000" endPos="40000" dir="5400000" sy="-100000" algn="bl" rotWithShape="0"/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reflection stA="26000" endPos="40000" dir="5400000" sy="-100000" algn="bl" rotWithShape="0"/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1235</Words>
  <Application>Microsoft Office PowerPoint</Application>
  <PresentationFormat>Laajakuva</PresentationFormat>
  <Paragraphs>328</Paragraphs>
  <Slides>18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Corbel</vt:lpstr>
      <vt:lpstr>Parallaksi</vt:lpstr>
      <vt:lpstr>HAUN ARVOSTELU 2025</vt:lpstr>
      <vt:lpstr>Haku sääntökirjassa</vt:lpstr>
      <vt:lpstr>Ajokokeiden arvosteluohjeissa</vt:lpstr>
      <vt:lpstr>Ajokokeiden arvosteluohjeissa</vt:lpstr>
      <vt:lpstr>PowerPoint-esitys</vt:lpstr>
      <vt:lpstr>PowerPoint-esitys</vt:lpstr>
      <vt:lpstr>PowerPoint-esitys</vt:lpstr>
      <vt:lpstr>MISTÄ HAKU NUMERO MUODOSTUU?</vt:lpstr>
      <vt:lpstr>20. Hakulaajuus </vt:lpstr>
      <vt:lpstr>23. Hakukuvio </vt:lpstr>
      <vt:lpstr>26. Eteneminen yöjäljellä </vt:lpstr>
      <vt:lpstr>27. Aika yöjäljellä </vt:lpstr>
      <vt:lpstr>Minkä hakunumeron koira ansaitsee</vt:lpstr>
      <vt:lpstr>Minkä hakunumeron koira ansaitsee</vt:lpstr>
      <vt:lpstr>Minkä  hakunumeron koira ansaitsee</vt:lpstr>
      <vt:lpstr>Minkä  hakunumeron koira ansaitsee</vt:lpstr>
      <vt:lpstr>Minkä  hakunumeron koira ansaitsee</vt:lpstr>
      <vt:lpstr>Minkä hakunumeron koira ansaitsee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Kari Syrjälä</cp:lastModifiedBy>
  <cp:revision>2</cp:revision>
  <dcterms:modified xsi:type="dcterms:W3CDTF">2025-04-15T16:36:24Z</dcterms:modified>
</cp:coreProperties>
</file>