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6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0" r:id="rId12"/>
    <p:sldId id="266" r:id="rId1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AF320AD-0571-DEED-A45D-10DF2609F3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5E341F-2B7A-F8AF-52CA-93984BC9F1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84B6FF-64AF-4344-B8C3-8D4F5D844DD4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8469B9FC-1F32-258D-5948-65C516679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D7266A1B-92CB-802E-FA07-823B6236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76CEBB-DCF2-A56A-8EF5-FA5DFBE8EE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253336-D385-9668-FB69-4C475EEA8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73AF275-B65A-49E3-8EE2-FB07590AEC5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23CE87E-6DB1-9BAC-0017-40FF89E33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EA42E0-C71C-4F80-8C71-0493EFD14AEC}" type="slidenum">
              <a:rPr lang="fi-FI" altLang="fi-FI"/>
              <a:pPr>
                <a:spcBef>
                  <a:spcPct val="0"/>
                </a:spcBef>
              </a:pPr>
              <a:t>1</a:t>
            </a:fld>
            <a:endParaRPr lang="fi-FI" altLang="fi-FI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04235C1-6D78-B81F-7901-EBF8C1FA3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0935F56-7AE6-541D-4FE9-8C51FF575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>
            <a:extLst>
              <a:ext uri="{FF2B5EF4-FFF2-40B4-BE49-F238E27FC236}">
                <a16:creationId xmlns:a16="http://schemas.microsoft.com/office/drawing/2014/main" id="{A2F79101-D9B4-0343-B297-6EF53EBA9034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7C376D94-4F28-C2F5-144C-03E8F1F3A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E209E9D2-A732-4762-0D71-FB7E3195B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>
                  <a:extLst>
                    <a:ext uri="{FF2B5EF4-FFF2-40B4-BE49-F238E27FC236}">
                      <a16:creationId xmlns:a16="http://schemas.microsoft.com/office/drawing/2014/main" id="{0F6FA86F-AEE1-1301-770C-C9AC31DAB442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C9FA812B-5089-9F66-2328-B2BB364887A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CBB4AE20-A59F-74D7-1A8D-2EBC6D109E7B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1536EAEC-6D37-04A6-8635-65FA197ED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>
                  <a:extLst>
                    <a:ext uri="{FF2B5EF4-FFF2-40B4-BE49-F238E27FC236}">
                      <a16:creationId xmlns:a16="http://schemas.microsoft.com/office/drawing/2014/main" id="{60BD9B34-596E-C1E2-9E70-FB38CE7CB2D6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>
                  <a:extLst>
                    <a:ext uri="{FF2B5EF4-FFF2-40B4-BE49-F238E27FC236}">
                      <a16:creationId xmlns:a16="http://schemas.microsoft.com/office/drawing/2014/main" id="{16A4A442-3AE3-232F-77DD-DA2E3672716A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>
                  <a:extLst>
                    <a:ext uri="{FF2B5EF4-FFF2-40B4-BE49-F238E27FC236}">
                      <a16:creationId xmlns:a16="http://schemas.microsoft.com/office/drawing/2014/main" id="{4EE4F4A6-9528-D896-8CFF-C0E58E1D0721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D65AF541-8A2A-DEC4-A1F4-D5B1FB2D16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>
                  <a:extLst>
                    <a:ext uri="{FF2B5EF4-FFF2-40B4-BE49-F238E27FC236}">
                      <a16:creationId xmlns:a16="http://schemas.microsoft.com/office/drawing/2014/main" id="{F058BE61-B5A8-6BEA-BBFC-FBA0F275550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>
                  <a:extLst>
                    <a:ext uri="{FF2B5EF4-FFF2-40B4-BE49-F238E27FC236}">
                      <a16:creationId xmlns:a16="http://schemas.microsoft.com/office/drawing/2014/main" id="{A2CCB7E2-5321-991A-5DCE-00AA078C9ACA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>
                  <a:extLst>
                    <a:ext uri="{FF2B5EF4-FFF2-40B4-BE49-F238E27FC236}">
                      <a16:creationId xmlns:a16="http://schemas.microsoft.com/office/drawing/2014/main" id="{7F20577D-5A56-63CC-8930-1C95E302C7CD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>
                <a:extLst>
                  <a:ext uri="{FF2B5EF4-FFF2-40B4-BE49-F238E27FC236}">
                    <a16:creationId xmlns:a16="http://schemas.microsoft.com/office/drawing/2014/main" id="{9970CDFB-B055-ED82-DF08-6BDBC302C5BD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>
                <a:extLst>
                  <a:ext uri="{FF2B5EF4-FFF2-40B4-BE49-F238E27FC236}">
                    <a16:creationId xmlns:a16="http://schemas.microsoft.com/office/drawing/2014/main" id="{5EECE5C0-69F7-B351-A7BC-472BA0AA4CD0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>
                <a:extLst>
                  <a:ext uri="{FF2B5EF4-FFF2-40B4-BE49-F238E27FC236}">
                    <a16:creationId xmlns:a16="http://schemas.microsoft.com/office/drawing/2014/main" id="{D3541630-5754-E6B0-69EF-C6A954235A31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3BB9164C-C124-3726-55CA-617D82E64CC9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A299F692-C7C2-8538-99F3-0DAA68130978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E0BEAD23-5FE7-1602-2A82-2B9D0877F4F0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18522962-DB86-2F05-A2E5-829D3A248A2F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C8E712C1-CE4F-2EE7-644D-97081322CD00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>
              <a:extLst>
                <a:ext uri="{FF2B5EF4-FFF2-40B4-BE49-F238E27FC236}">
                  <a16:creationId xmlns:a16="http://schemas.microsoft.com/office/drawing/2014/main" id="{E96145A0-9550-DF6A-7A9B-D303A77F68C2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>
              <a:extLst>
                <a:ext uri="{FF2B5EF4-FFF2-40B4-BE49-F238E27FC236}">
                  <a16:creationId xmlns:a16="http://schemas.microsoft.com/office/drawing/2014/main" id="{FF87A6CF-4B5F-E5DE-193F-FD4B752D9B36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>
              <a:extLst>
                <a:ext uri="{FF2B5EF4-FFF2-40B4-BE49-F238E27FC236}">
                  <a16:creationId xmlns:a16="http://schemas.microsoft.com/office/drawing/2014/main" id="{E277DDA9-5DDB-BB8F-97D4-8E02CCCED2EB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>
              <a:extLst>
                <a:ext uri="{FF2B5EF4-FFF2-40B4-BE49-F238E27FC236}">
                  <a16:creationId xmlns:a16="http://schemas.microsoft.com/office/drawing/2014/main" id="{FA9941E8-30AC-301A-1044-B9B60D126C2B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>
              <a:extLst>
                <a:ext uri="{FF2B5EF4-FFF2-40B4-BE49-F238E27FC236}">
                  <a16:creationId xmlns:a16="http://schemas.microsoft.com/office/drawing/2014/main" id="{A5B3394F-89C8-D541-C6C4-3FFF30FD02F5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85FABA04-5AF1-9485-B32C-2A79C46B75E3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>
              <a:extLst>
                <a:ext uri="{FF2B5EF4-FFF2-40B4-BE49-F238E27FC236}">
                  <a16:creationId xmlns:a16="http://schemas.microsoft.com/office/drawing/2014/main" id="{04195A1A-663B-4A63-73A6-99CE47575068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F99372F5-09FA-0F93-2D66-6E919F2CC76E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>
              <a:extLst>
                <a:ext uri="{FF2B5EF4-FFF2-40B4-BE49-F238E27FC236}">
                  <a16:creationId xmlns:a16="http://schemas.microsoft.com/office/drawing/2014/main" id="{C979F90E-1197-2998-F554-A259FDB69388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>
              <a:extLst>
                <a:ext uri="{FF2B5EF4-FFF2-40B4-BE49-F238E27FC236}">
                  <a16:creationId xmlns:a16="http://schemas.microsoft.com/office/drawing/2014/main" id="{4088262E-AB27-F414-D2F5-69390672B9C9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>
              <a:extLst>
                <a:ext uri="{FF2B5EF4-FFF2-40B4-BE49-F238E27FC236}">
                  <a16:creationId xmlns:a16="http://schemas.microsoft.com/office/drawing/2014/main" id="{B9DF7383-615E-08FC-48BD-D9A82913C2A6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>
              <a:extLst>
                <a:ext uri="{FF2B5EF4-FFF2-40B4-BE49-F238E27FC236}">
                  <a16:creationId xmlns:a16="http://schemas.microsoft.com/office/drawing/2014/main" id="{A7A8C56C-975E-4C53-7418-D9FA98CF5F4A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>
              <a:extLst>
                <a:ext uri="{FF2B5EF4-FFF2-40B4-BE49-F238E27FC236}">
                  <a16:creationId xmlns:a16="http://schemas.microsoft.com/office/drawing/2014/main" id="{622D8B7E-136D-F561-DA5F-D68A128565EF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>
              <a:extLst>
                <a:ext uri="{FF2B5EF4-FFF2-40B4-BE49-F238E27FC236}">
                  <a16:creationId xmlns:a16="http://schemas.microsoft.com/office/drawing/2014/main" id="{1E98C079-5F17-44FD-C04C-D14D47E8B90A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>
              <a:extLst>
                <a:ext uri="{FF2B5EF4-FFF2-40B4-BE49-F238E27FC236}">
                  <a16:creationId xmlns:a16="http://schemas.microsoft.com/office/drawing/2014/main" id="{4E2FF4E8-C68B-4D70-1B3E-54B25EB9F7DC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6ED41D5F-7743-03D9-38D6-D97BE4E40F06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BE872A4A-6FF2-52A9-C23D-F8F50717A23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D56F595C-06D2-502E-CB01-A560D2396244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E7C2B786-3410-C876-2333-329E62E2A6D7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2709CC5A-F7A0-DFC2-371C-D82090AE4645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59F8969E-E994-E9D2-9AAE-4F4DA088BF84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9B653447-9830-9647-6B01-74B888E9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242CF4E-39EB-4AED-A896-CF4B519734C3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D6B6B538-4E1B-B25A-65DD-DE4AA7F0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04FD3EBF-98B3-32BB-E7B8-E4EA6698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A9785E5-BB0A-4904-AC6C-CB6EBB214A0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83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E231-5703-CD08-3868-EACCB43A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D7A1-7E56-4C86-8C05-3565B6BDD43A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EEA4C-1629-AE6D-D2EA-8AC93C4D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B6B8-E10F-6124-4F4C-436298C4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6E4AA-8354-4A94-AD29-4F522AD36D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142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80CF6-4858-A345-BE19-90F68589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9DFA-7B81-4113-81CE-D915CFDADFBD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912F2-30B4-C7B6-9CFB-36DC707E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83360-5B89-61F2-27C7-BBE0B71A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4CD0C-A9B2-4EB8-BDD6-89A0282DD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059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0" descr="Power-kansi-2.jpg">
            <a:extLst>
              <a:ext uri="{FF2B5EF4-FFF2-40B4-BE49-F238E27FC236}">
                <a16:creationId xmlns:a16="http://schemas.microsoft.com/office/drawing/2014/main" id="{F96C98F3-2AA2-2C92-1DCF-C82831184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5943"/>
          <a:stretch>
            <a:fillRect/>
          </a:stretch>
        </p:blipFill>
        <p:spPr bwMode="auto">
          <a:xfrm>
            <a:off x="0" y="-3175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9CB1593-6473-E9F4-F70F-BAB94E7CD5C0}"/>
              </a:ext>
            </a:extLst>
          </p:cNvPr>
          <p:cNvSpPr txBox="1"/>
          <p:nvPr userDrawn="1"/>
        </p:nvSpPr>
        <p:spPr>
          <a:xfrm>
            <a:off x="-177800" y="54610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b="1" dirty="0">
                <a:ln w="11430"/>
                <a:solidFill>
                  <a:srgbClr val="F4BF4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SUOMEN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b="1" dirty="0">
                <a:ln w="11430"/>
                <a:solidFill>
                  <a:srgbClr val="F4BF4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AJOKOIRAJÄRJESTÖ RY</a:t>
            </a:r>
          </a:p>
        </p:txBody>
      </p:sp>
      <p:pic>
        <p:nvPicPr>
          <p:cNvPr id="4" name="Kuva 3" descr="Logo.eps">
            <a:extLst>
              <a:ext uri="{FF2B5EF4-FFF2-40B4-BE49-F238E27FC236}">
                <a16:creationId xmlns:a16="http://schemas.microsoft.com/office/drawing/2014/main" id="{FA88E0DA-6430-22F0-C226-528C9A076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1563" y="644525"/>
            <a:ext cx="1006475" cy="10064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606988A-A9C9-DE0B-4844-791E438F68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6100" y="6134100"/>
            <a:ext cx="7962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dist" eaLnBrk="1" hangingPunct="1">
              <a:defRPr/>
            </a:pPr>
            <a:r>
              <a:rPr lang="fi-FI" altLang="fi-FI" sz="1600">
                <a:solidFill>
                  <a:srgbClr val="F4BF40"/>
                </a:solidFill>
                <a:cs typeface="Arial" charset="0"/>
              </a:rPr>
              <a:t>MAAILMAN PARHAAT AJAVAT KOIRAT</a:t>
            </a:r>
          </a:p>
        </p:txBody>
      </p:sp>
    </p:spTree>
    <p:extLst>
      <p:ext uri="{BB962C8B-B14F-4D97-AF65-F5344CB8AC3E}">
        <p14:creationId xmlns:p14="http://schemas.microsoft.com/office/powerpoint/2010/main" val="2843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7074-205A-844F-5D92-8B697A4F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040E-D126-455D-AB21-3979295AAD42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F3C4-73AC-9136-0E56-B4272A3D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CDF-5794-26B1-D7B1-6AF4603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95781-10A5-4B40-94F8-7D6D1B0DCF1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963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8207-A1BB-AAB3-C398-A90279AA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43BF-5C31-44E4-9906-2BA4D00BF345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9516-F02F-1BBA-4430-61523638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36E23-B51E-28D0-61C1-ED52EA99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C65A-2DB9-440E-ACFE-5FF2298B864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626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F83066-03DF-1EF1-F25A-4B61A612B2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0FC1-D98D-4611-9733-FD8D0AB21E2F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7A0534-8D80-5DDB-23F0-765F68FD07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962D1B-9351-3B1C-F2EA-F020EA2E2F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63A5D94-6B7E-4AD0-BB4F-BF092121F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47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16CB45-BF71-9D2F-D14E-B92369BC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C598-06BF-4BF9-83CC-BD701575452D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59741A-AA4D-1DED-8D2B-44266C7B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6D53CC-B4D9-BDC9-74B1-AE8FE68B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62097-10E7-4CB4-B92C-6A3A1186C46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781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E9CD45-67F5-8CBF-9105-899895AF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2DCA-1C0E-4C0F-862A-20D8B54449F5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D64EAF-29FD-3AC2-4309-1A348317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BB70F-4690-98FA-B385-5EBE693E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8BD3-E7ED-410B-AAB2-E257957B57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12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C86B1E-1024-739C-5C24-E3D8D25F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A7E7-9626-498C-A81F-0373DAF962B2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A21EB0-EC79-1788-FCEA-5F183AD2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C02B5B-331B-979A-09C2-8D3F701D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D8F26-103E-4554-BB93-627EEF1EF17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6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785671FF-5301-C505-05BD-B9161E6F43C0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FCDA174D-EFF3-8D46-13EC-7BD0A2CC1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C183669C-336C-633D-469B-D710654BB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>
                  <a:extLst>
                    <a:ext uri="{FF2B5EF4-FFF2-40B4-BE49-F238E27FC236}">
                      <a16:creationId xmlns:a16="http://schemas.microsoft.com/office/drawing/2014/main" id="{F169F95D-E7D8-436B-28A3-3D64C79B42B9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FC603D83-EDA4-C217-BC02-5284D1F10528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A63215CF-3577-5A6B-39D1-1D9FBCEAD3BE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19224D2D-C137-8AA0-6369-AEA5C1364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>
                  <a:extLst>
                    <a:ext uri="{FF2B5EF4-FFF2-40B4-BE49-F238E27FC236}">
                      <a16:creationId xmlns:a16="http://schemas.microsoft.com/office/drawing/2014/main" id="{42538F7D-6BD4-D3FE-7570-A4D5EC6A433D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>
                  <a:extLst>
                    <a:ext uri="{FF2B5EF4-FFF2-40B4-BE49-F238E27FC236}">
                      <a16:creationId xmlns:a16="http://schemas.microsoft.com/office/drawing/2014/main" id="{C031FAE8-2F23-1D5A-3642-4F8A9A3F99B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>
                  <a:extLst>
                    <a:ext uri="{FF2B5EF4-FFF2-40B4-BE49-F238E27FC236}">
                      <a16:creationId xmlns:a16="http://schemas.microsoft.com/office/drawing/2014/main" id="{E5089F52-0091-3A0D-2777-BE63C3D41BC0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A79E4FFC-06EE-DCB6-D5CB-20B33D9D1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9AD701BB-46D5-5316-8AFD-1A3897788509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>
                  <a:extLst>
                    <a:ext uri="{FF2B5EF4-FFF2-40B4-BE49-F238E27FC236}">
                      <a16:creationId xmlns:a16="http://schemas.microsoft.com/office/drawing/2014/main" id="{E9F5A76D-3E5D-0C37-5610-C8A5DEE281AB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>
                  <a:extLst>
                    <a:ext uri="{FF2B5EF4-FFF2-40B4-BE49-F238E27FC236}">
                      <a16:creationId xmlns:a16="http://schemas.microsoft.com/office/drawing/2014/main" id="{D833C578-37FB-F0A3-5799-4F30077A9F84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>
                <a:extLst>
                  <a:ext uri="{FF2B5EF4-FFF2-40B4-BE49-F238E27FC236}">
                    <a16:creationId xmlns:a16="http://schemas.microsoft.com/office/drawing/2014/main" id="{B5F1A4F4-4BA8-8E2A-393F-FC468347BB03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>
                <a:extLst>
                  <a:ext uri="{FF2B5EF4-FFF2-40B4-BE49-F238E27FC236}">
                    <a16:creationId xmlns:a16="http://schemas.microsoft.com/office/drawing/2014/main" id="{46BBD617-CE3F-E64E-371A-757424B4A870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>
                <a:extLst>
                  <a:ext uri="{FF2B5EF4-FFF2-40B4-BE49-F238E27FC236}">
                    <a16:creationId xmlns:a16="http://schemas.microsoft.com/office/drawing/2014/main" id="{C384690B-3DEE-F150-CBEE-81D347ADAEEB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D0C735A7-23EA-C8E3-AEA1-3DB554C5DD20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9F30BA3D-94F9-F8ED-9D5B-A8BD204FD7FD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1637E934-FDFB-5D68-9AFB-B2C5B5F06A7A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7C1CC258-C367-A4CB-F4BB-880C4CFD6552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9059B7FA-D113-7A5D-1C29-F56F17F735FC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>
              <a:extLst>
                <a:ext uri="{FF2B5EF4-FFF2-40B4-BE49-F238E27FC236}">
                  <a16:creationId xmlns:a16="http://schemas.microsoft.com/office/drawing/2014/main" id="{A69D2D86-006E-38EE-F427-F35793466A75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>
              <a:extLst>
                <a:ext uri="{FF2B5EF4-FFF2-40B4-BE49-F238E27FC236}">
                  <a16:creationId xmlns:a16="http://schemas.microsoft.com/office/drawing/2014/main" id="{056FFDAA-96F9-17DE-F3CB-228E50BBD7F1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>
              <a:extLst>
                <a:ext uri="{FF2B5EF4-FFF2-40B4-BE49-F238E27FC236}">
                  <a16:creationId xmlns:a16="http://schemas.microsoft.com/office/drawing/2014/main" id="{5D1FA711-DB91-72A2-9BF5-85BA4CAD5A79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>
              <a:extLst>
                <a:ext uri="{FF2B5EF4-FFF2-40B4-BE49-F238E27FC236}">
                  <a16:creationId xmlns:a16="http://schemas.microsoft.com/office/drawing/2014/main" id="{932F4F72-3C07-2864-81B4-81B4D3027D12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>
              <a:extLst>
                <a:ext uri="{FF2B5EF4-FFF2-40B4-BE49-F238E27FC236}">
                  <a16:creationId xmlns:a16="http://schemas.microsoft.com/office/drawing/2014/main" id="{6EA3355E-D25D-ADE1-8976-B86C92FC80F7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2D231A0C-A680-0C81-A45B-FC79DAE9F59C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B5F50E93-978C-F943-DF7B-40CA4C431A3D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>
              <a:extLst>
                <a:ext uri="{FF2B5EF4-FFF2-40B4-BE49-F238E27FC236}">
                  <a16:creationId xmlns:a16="http://schemas.microsoft.com/office/drawing/2014/main" id="{3980C52B-A758-2B03-48AE-E5B6FF06286D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>
              <a:extLst>
                <a:ext uri="{FF2B5EF4-FFF2-40B4-BE49-F238E27FC236}">
                  <a16:creationId xmlns:a16="http://schemas.microsoft.com/office/drawing/2014/main" id="{C029AD01-5828-A6F4-4946-E8A946CC784B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>
              <a:extLst>
                <a:ext uri="{FF2B5EF4-FFF2-40B4-BE49-F238E27FC236}">
                  <a16:creationId xmlns:a16="http://schemas.microsoft.com/office/drawing/2014/main" id="{B5180E7A-8B88-9A3A-B929-D73BDCCB765C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>
              <a:extLst>
                <a:ext uri="{FF2B5EF4-FFF2-40B4-BE49-F238E27FC236}">
                  <a16:creationId xmlns:a16="http://schemas.microsoft.com/office/drawing/2014/main" id="{27159EC2-1C32-5362-2398-52FDCEEE70D4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>
              <a:extLst>
                <a:ext uri="{FF2B5EF4-FFF2-40B4-BE49-F238E27FC236}">
                  <a16:creationId xmlns:a16="http://schemas.microsoft.com/office/drawing/2014/main" id="{2053F740-EA37-4FDC-ADB6-97D75A31A745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>
              <a:extLst>
                <a:ext uri="{FF2B5EF4-FFF2-40B4-BE49-F238E27FC236}">
                  <a16:creationId xmlns:a16="http://schemas.microsoft.com/office/drawing/2014/main" id="{440627E8-57F1-D879-E554-31DB9B803EE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>
              <a:extLst>
                <a:ext uri="{FF2B5EF4-FFF2-40B4-BE49-F238E27FC236}">
                  <a16:creationId xmlns:a16="http://schemas.microsoft.com/office/drawing/2014/main" id="{7E703E36-6A7B-411E-FCD2-97C4A6EDD887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>
              <a:extLst>
                <a:ext uri="{FF2B5EF4-FFF2-40B4-BE49-F238E27FC236}">
                  <a16:creationId xmlns:a16="http://schemas.microsoft.com/office/drawing/2014/main" id="{12375CF4-67E0-C934-82F2-2DB53BDE5D35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AADABC1E-A6D3-688D-A1DF-3C386CF5F2DC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C963B464-9678-0117-A81E-B411B47B2904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>
            <a:extLst>
              <a:ext uri="{FF2B5EF4-FFF2-40B4-BE49-F238E27FC236}">
                <a16:creationId xmlns:a16="http://schemas.microsoft.com/office/drawing/2014/main" id="{15F6C0E4-98EC-EC5C-B393-EDFFE351116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04E73DB2-77B2-1004-705A-A6FDC325490D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>
            <a:extLst>
              <a:ext uri="{FF2B5EF4-FFF2-40B4-BE49-F238E27FC236}">
                <a16:creationId xmlns:a16="http://schemas.microsoft.com/office/drawing/2014/main" id="{468400E4-AE93-FDFA-B44B-B70C068B111C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B5F6A0BB-29A6-AC59-8F7D-AC718C3018EB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D00FFD4C-0AD0-3C5A-2E25-D84E491D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6111-DA9B-4689-8728-DFCD5078FD31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5117C881-A55C-A938-5C09-423AEC326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10692F-DA9B-4D2F-AA2B-E40BF2146C2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1B7EACCF-7EF2-ECD5-8434-998D2AD8B9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63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07B7D567-810B-C7E3-80EC-42A016604965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A07B142A-735C-107C-B8D2-C3BA1705C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80EBF981-D4BD-E6D7-8692-A22C1B079D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>
                  <a:extLst>
                    <a:ext uri="{FF2B5EF4-FFF2-40B4-BE49-F238E27FC236}">
                      <a16:creationId xmlns:a16="http://schemas.microsoft.com/office/drawing/2014/main" id="{65B4A5C4-C93E-919A-6E52-CC6637AE74A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AAD11F49-22F1-2AD3-21AE-D5D3AD32E32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AC86CC0-0C1E-BA1A-4CEF-D632B7E23586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15CF5586-4DF5-5741-B1B8-D6480C8BD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>
                  <a:extLst>
                    <a:ext uri="{FF2B5EF4-FFF2-40B4-BE49-F238E27FC236}">
                      <a16:creationId xmlns:a16="http://schemas.microsoft.com/office/drawing/2014/main" id="{E0B85651-C9D9-8593-1C13-39F6230BEC06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>
                  <a:extLst>
                    <a:ext uri="{FF2B5EF4-FFF2-40B4-BE49-F238E27FC236}">
                      <a16:creationId xmlns:a16="http://schemas.microsoft.com/office/drawing/2014/main" id="{E3154C44-C54B-2F83-9A34-C2A310EB541C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>
                  <a:extLst>
                    <a:ext uri="{FF2B5EF4-FFF2-40B4-BE49-F238E27FC236}">
                      <a16:creationId xmlns:a16="http://schemas.microsoft.com/office/drawing/2014/main" id="{C3E3F30F-874F-2A9B-0559-101D036D2696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78994F49-B7AF-DF77-B18A-A1C3E3F614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>
                  <a:extLst>
                    <a:ext uri="{FF2B5EF4-FFF2-40B4-BE49-F238E27FC236}">
                      <a16:creationId xmlns:a16="http://schemas.microsoft.com/office/drawing/2014/main" id="{D94BD62C-EA78-6DAF-5581-79B47DCA796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>
                  <a:extLst>
                    <a:ext uri="{FF2B5EF4-FFF2-40B4-BE49-F238E27FC236}">
                      <a16:creationId xmlns:a16="http://schemas.microsoft.com/office/drawing/2014/main" id="{99F098D1-CBDD-D6C0-05B7-3348FF105082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>
                  <a:extLst>
                    <a:ext uri="{FF2B5EF4-FFF2-40B4-BE49-F238E27FC236}">
                      <a16:creationId xmlns:a16="http://schemas.microsoft.com/office/drawing/2014/main" id="{6CD502A2-8AA9-1DCD-790F-E437F07EEA78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>
                <a:extLst>
                  <a:ext uri="{FF2B5EF4-FFF2-40B4-BE49-F238E27FC236}">
                    <a16:creationId xmlns:a16="http://schemas.microsoft.com/office/drawing/2014/main" id="{FCBBF61F-3678-F992-F788-C4A6F7FFDDE2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>
                <a:extLst>
                  <a:ext uri="{FF2B5EF4-FFF2-40B4-BE49-F238E27FC236}">
                    <a16:creationId xmlns:a16="http://schemas.microsoft.com/office/drawing/2014/main" id="{A85A74BA-9CDD-1395-9B97-81B8D3FB2A67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>
                <a:extLst>
                  <a:ext uri="{FF2B5EF4-FFF2-40B4-BE49-F238E27FC236}">
                    <a16:creationId xmlns:a16="http://schemas.microsoft.com/office/drawing/2014/main" id="{A1D59CE2-26A2-0730-2AEF-F40E73D8D77D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05048264-E648-BCFF-2AD3-0272D81FCBB2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0BA257CB-1D49-19BD-66BC-0FB9E8E865FB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8577C37C-8707-5699-DAFC-9978A881AE1B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E8858463-8E1C-4C06-2578-4274AA3858F7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7621AE46-61FA-50AF-BF11-0642CCFD8369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>
              <a:extLst>
                <a:ext uri="{FF2B5EF4-FFF2-40B4-BE49-F238E27FC236}">
                  <a16:creationId xmlns:a16="http://schemas.microsoft.com/office/drawing/2014/main" id="{0E204B5F-A4CF-F6F3-D447-8BF81A0A87E3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>
              <a:extLst>
                <a:ext uri="{FF2B5EF4-FFF2-40B4-BE49-F238E27FC236}">
                  <a16:creationId xmlns:a16="http://schemas.microsoft.com/office/drawing/2014/main" id="{02783C26-70EF-3E2E-A3B1-20A4C01E9685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>
              <a:extLst>
                <a:ext uri="{FF2B5EF4-FFF2-40B4-BE49-F238E27FC236}">
                  <a16:creationId xmlns:a16="http://schemas.microsoft.com/office/drawing/2014/main" id="{BD7E71AE-5D32-E242-A31B-F6B6299E2962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>
              <a:extLst>
                <a:ext uri="{FF2B5EF4-FFF2-40B4-BE49-F238E27FC236}">
                  <a16:creationId xmlns:a16="http://schemas.microsoft.com/office/drawing/2014/main" id="{1B172A41-59F7-7187-44AA-7AAF2A3FF853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>
              <a:extLst>
                <a:ext uri="{FF2B5EF4-FFF2-40B4-BE49-F238E27FC236}">
                  <a16:creationId xmlns:a16="http://schemas.microsoft.com/office/drawing/2014/main" id="{EA7C22FA-ED5E-3574-41D3-5B394B131AD9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2A2A6C6C-F6E7-C352-EF2D-C904D1AEFCD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>
              <a:extLst>
                <a:ext uri="{FF2B5EF4-FFF2-40B4-BE49-F238E27FC236}">
                  <a16:creationId xmlns:a16="http://schemas.microsoft.com/office/drawing/2014/main" id="{C29F3234-EE99-D85F-EBA7-C8CEBF63C95B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>
              <a:extLst>
                <a:ext uri="{FF2B5EF4-FFF2-40B4-BE49-F238E27FC236}">
                  <a16:creationId xmlns:a16="http://schemas.microsoft.com/office/drawing/2014/main" id="{4F0FA6D4-6367-34E1-4EBB-B217CD07FA12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>
              <a:extLst>
                <a:ext uri="{FF2B5EF4-FFF2-40B4-BE49-F238E27FC236}">
                  <a16:creationId xmlns:a16="http://schemas.microsoft.com/office/drawing/2014/main" id="{D2DC6667-44BF-D126-34EE-F0377AB9826D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>
              <a:extLst>
                <a:ext uri="{FF2B5EF4-FFF2-40B4-BE49-F238E27FC236}">
                  <a16:creationId xmlns:a16="http://schemas.microsoft.com/office/drawing/2014/main" id="{02A8A569-CB2A-D10A-67B9-EE94F45F0923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>
              <a:extLst>
                <a:ext uri="{FF2B5EF4-FFF2-40B4-BE49-F238E27FC236}">
                  <a16:creationId xmlns:a16="http://schemas.microsoft.com/office/drawing/2014/main" id="{E28569BC-155C-7F7A-98B5-4168D1D1CF61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>
              <a:extLst>
                <a:ext uri="{FF2B5EF4-FFF2-40B4-BE49-F238E27FC236}">
                  <a16:creationId xmlns:a16="http://schemas.microsoft.com/office/drawing/2014/main" id="{955621A2-2C12-7D40-DA78-C20726154B8D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>
              <a:extLst>
                <a:ext uri="{FF2B5EF4-FFF2-40B4-BE49-F238E27FC236}">
                  <a16:creationId xmlns:a16="http://schemas.microsoft.com/office/drawing/2014/main" id="{69C6DA8F-054E-1262-CE1C-B742F7EB517F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>
              <a:extLst>
                <a:ext uri="{FF2B5EF4-FFF2-40B4-BE49-F238E27FC236}">
                  <a16:creationId xmlns:a16="http://schemas.microsoft.com/office/drawing/2014/main" id="{580D3541-D9C8-49C9-24FA-E637B04D8E6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>
              <a:extLst>
                <a:ext uri="{FF2B5EF4-FFF2-40B4-BE49-F238E27FC236}">
                  <a16:creationId xmlns:a16="http://schemas.microsoft.com/office/drawing/2014/main" id="{5C63A5D9-3C8B-5DE8-9676-AEFD2B7B26A1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86EC9816-78FD-2ADA-FBDC-1ADD3A0BCD31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9F18ED25-3EA3-374A-F1AD-88CC7011D535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>
            <a:extLst>
              <a:ext uri="{FF2B5EF4-FFF2-40B4-BE49-F238E27FC236}">
                <a16:creationId xmlns:a16="http://schemas.microsoft.com/office/drawing/2014/main" id="{4D857F87-3C69-0B2F-0EFD-59A9E00F4137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>
            <a:extLst>
              <a:ext uri="{FF2B5EF4-FFF2-40B4-BE49-F238E27FC236}">
                <a16:creationId xmlns:a16="http://schemas.microsoft.com/office/drawing/2014/main" id="{01154FB3-4588-8CC3-33AA-73B73AA45A5C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>
            <a:extLst>
              <a:ext uri="{FF2B5EF4-FFF2-40B4-BE49-F238E27FC236}">
                <a16:creationId xmlns:a16="http://schemas.microsoft.com/office/drawing/2014/main" id="{07691280-67F7-A05C-4134-5D340BAFEC68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>
            <a:extLst>
              <a:ext uri="{FF2B5EF4-FFF2-40B4-BE49-F238E27FC236}">
                <a16:creationId xmlns:a16="http://schemas.microsoft.com/office/drawing/2014/main" id="{8E415185-073C-6522-6B4B-DEDE955D8694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9ADB1FEB-D4E6-C7BB-6E3F-EB699EED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F05E-E202-4BCE-A2A4-5F86E3059C86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66231C16-470D-12DE-83BC-31A34846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796A6B77-9C86-B8D3-9FF5-20A6BC35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D321-8196-487F-A126-570715B6013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788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A0566E9F-3329-EAE7-6377-0A66479250D5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601F0CB5-0178-06A5-4BBB-B6079E2F5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D06941BA-BB58-494A-ECAB-60A1E84B3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735D1B5-3BA1-A9D2-0EA5-373915DD95D0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5310EE3F-0B02-8692-D09F-DABA42269F4A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6450AF6E-0858-95B9-FAED-F1B80CEE6432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1693398A-AE5C-F388-EA36-81D6B130D9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5AA5B0D-0DFE-69F1-A764-9849ACA4CFB6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2E99621-D4DB-BEE3-A8E4-72CEFEA296B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D26254F3-3980-3483-3B4B-3C8D91353732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93716D28-223F-9004-3D5C-E79BEC1C7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C165323-6005-A6AB-BBE6-880B7D50D5B4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44B6594-B76C-4AEC-C3CB-537D2A025BC7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F580062-EAB7-43E1-248A-3BF424360D94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3850397-AC9D-B078-3AAE-C58E7AC84C22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B003B7B-8804-E7D8-B45A-321098CA5F6C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08068A4-F8B1-CF95-009F-884BE0143817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AB475D5-8C05-007D-B490-57F3BFD7C347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10FD609-00D9-EDFF-316D-0FC058CB1D96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C112B94-6A58-5AE2-9FF1-D1589AF529F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B8366F1-05C1-DC28-602B-A61C541FDC8D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6E80322-F8D5-F947-3C71-501CE658BDB4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F02B318-D5FE-8763-24E5-84464CE5AB72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D91B4A01-8932-7580-05B6-0C969A1F9BAA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A9C0E648-8FE7-1E1D-82DC-1B952EEA092F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9321496-92B0-8A35-F153-7F35239CE736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68170E-D829-87BD-4712-BDF4340E1016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E9E0C7-184A-C951-2462-2DFA7E47DD82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A4D592D7-56A1-6E30-6360-B49A1ED71FD0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4B415902-34EC-F28C-0921-DBD5171734B3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E8262E10-682A-9085-5AD6-7219711CEAA1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D8FE477C-DB85-9E53-B540-1CD7D5245BD0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E5341973-9B07-24D7-C3F7-86EA776BC36D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32C3E0B7-9C58-3304-D7C4-6035E9470722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7AB29987-AB50-5FF5-A190-DE7A9A103E7E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FC820246-EB7E-CFF1-59A2-65A11B465003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275609DD-B3A8-9A9E-634E-448AA217DE74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4C4082E-BDB4-7C73-C0E0-1A5EB85696F5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81F3B7E-578C-F4F0-F3AB-87DD96B4E31E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4DBBA42-905E-B28A-0695-20942A15372C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449B42-23B4-2C9B-338D-26C4006D750D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9601D37-74A5-CCC4-CEE1-560F600A76C4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DADC3DD6-6892-5F07-FFD9-0A97AB465B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978437CA-7641-FE02-6B52-3A8674970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3676D-B958-EA88-6956-7B5F3841E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F46C6-52EA-4FF3-9D2C-68C43449A68C}" type="datetimeFigureOut">
              <a:rPr lang="fi-FI"/>
              <a:pPr>
                <a:defRPr/>
              </a:pPr>
              <a:t>19.3.2025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35D3A-D6D3-D04E-0B7C-886398F39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6BE-160E-C19B-563E-7D58F809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fld id="{C48A1730-463D-43C4-A88F-966D78D12A1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6" r:id="rId8"/>
    <p:sldLayoutId id="2147483767" r:id="rId9"/>
    <p:sldLayoutId id="2147483763" r:id="rId10"/>
    <p:sldLayoutId id="2147483764" r:id="rId11"/>
    <p:sldLayoutId id="21474837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77DDDF-A148-1106-BC53-0D96C347AFCD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844824"/>
            <a:ext cx="8640960" cy="208823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i-FI" altLang="fi-FI" sz="4000" b="1" kern="0" dirty="0">
                <a:ln w="50800"/>
                <a:solidFill>
                  <a:schemeClr val="bg1"/>
                </a:solidFill>
              </a:rPr>
              <a:t>ILVEKSENAJOKOKEIDEN</a:t>
            </a:r>
          </a:p>
          <a:p>
            <a:pPr eaLnBrk="1" hangingPunct="1">
              <a:defRPr/>
            </a:pPr>
            <a:r>
              <a:rPr lang="fi-FI" altLang="fi-FI" sz="4000" b="1" kern="0" dirty="0">
                <a:ln w="50800"/>
                <a:solidFill>
                  <a:schemeClr val="bg1"/>
                </a:solidFill>
              </a:rPr>
              <a:t>KOULUTUSPAKETTI</a:t>
            </a:r>
          </a:p>
          <a:p>
            <a:pPr eaLnBrk="1" hangingPunct="1">
              <a:defRPr/>
            </a:pPr>
            <a:endParaRPr lang="fi-FI" altLang="fi-FI" sz="3600" b="1" kern="0" dirty="0">
              <a:ln w="50800"/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i-FI" altLang="fi-FI" sz="3600" b="1" kern="0" dirty="0">
              <a:ln w="50800"/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i-FI" altLang="fi-FI" sz="3600" b="1" kern="0" dirty="0">
              <a:ln w="50800"/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i-FI" altLang="fi-FI" sz="3600" b="1" kern="0" dirty="0">
              <a:ln w="50800"/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fi-FI" altLang="fi-FI" b="1" kern="0" dirty="0">
                <a:ln w="50800"/>
                <a:solidFill>
                  <a:schemeClr val="bg1"/>
                </a:solidFill>
              </a:rPr>
              <a:t>2015</a:t>
            </a:r>
          </a:p>
          <a:p>
            <a:pPr algn="l" eaLnBrk="1" hangingPunct="1">
              <a:defRPr/>
            </a:pPr>
            <a:endParaRPr lang="fi-FI" altLang="fi-FI" sz="4000" b="1" kern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F13DE6-BD5C-03CC-1445-8920822F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836613"/>
            <a:ext cx="5616575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dirty="0"/>
              <a:t>Hakutyöskentelyn muut ominaisuudet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16D0D-61F0-FE5D-C3DC-2BD5FD46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133600"/>
            <a:ext cx="6777037" cy="3913188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2000" b="1" dirty="0"/>
              <a:t>Erittäin hyvä ( 7-8 )</a:t>
            </a:r>
          </a:p>
          <a:p>
            <a:pPr lvl="1" eaLnBrk="1" hangingPunct="1">
              <a:defRPr/>
            </a:pPr>
            <a:r>
              <a:rPr lang="fi-FI" altLang="fi-FI" sz="1800" dirty="0"/>
              <a:t>lievää hakulöysyyttä</a:t>
            </a:r>
          </a:p>
          <a:p>
            <a:pPr lvl="1" eaLnBrk="1" hangingPunct="1">
              <a:defRPr/>
            </a:pPr>
            <a:r>
              <a:rPr lang="fi-FI" altLang="fi-FI" sz="1800" dirty="0"/>
              <a:t>Ei herättele</a:t>
            </a:r>
          </a:p>
          <a:p>
            <a:pPr lvl="1" eaLnBrk="1" hangingPunct="1">
              <a:defRPr/>
            </a:pPr>
            <a:endParaRPr lang="fi-FI" altLang="fi-FI" sz="1800" dirty="0"/>
          </a:p>
          <a:p>
            <a:pPr eaLnBrk="1" hangingPunct="1">
              <a:defRPr/>
            </a:pPr>
            <a:r>
              <a:rPr lang="fi-FI" altLang="fi-FI" sz="2000" b="1" dirty="0"/>
              <a:t>Hyvä ( 5-6 )</a:t>
            </a:r>
          </a:p>
          <a:p>
            <a:pPr lvl="1" eaLnBrk="1" hangingPunct="1">
              <a:defRPr/>
            </a:pPr>
            <a:r>
              <a:rPr lang="fi-FI" altLang="fi-FI" sz="1800" dirty="0"/>
              <a:t>häiritsevää hakulöysyyttä</a:t>
            </a:r>
          </a:p>
          <a:p>
            <a:pPr lvl="1" eaLnBrk="1" hangingPunct="1">
              <a:defRPr/>
            </a:pPr>
            <a:endParaRPr lang="fi-FI" sz="1800" b="1" dirty="0"/>
          </a:p>
          <a:p>
            <a:pPr eaLnBrk="1" hangingPunct="1">
              <a:defRPr/>
            </a:pPr>
            <a:r>
              <a:rPr lang="fi-FI" sz="2000" b="1" dirty="0"/>
              <a:t>Välttävä (3-4</a:t>
            </a:r>
            <a:r>
              <a:rPr lang="fi-FI" sz="2000" dirty="0"/>
              <a:t>)</a:t>
            </a:r>
          </a:p>
          <a:p>
            <a:pPr marL="501823" lvl="1" indent="-215067" fontAlgn="auto">
              <a:spcAft>
                <a:spcPts val="0"/>
              </a:spcAft>
              <a:defRPr/>
            </a:pPr>
            <a:r>
              <a:rPr lang="fi-FI" sz="1800" dirty="0"/>
              <a:t>Alkaa toistuvasti hakea tai ajaa muuta eläintä</a:t>
            </a:r>
          </a:p>
          <a:p>
            <a:pPr marL="501823" lvl="1" indent="-215067" fontAlgn="auto">
              <a:spcAft>
                <a:spcPts val="0"/>
              </a:spcAft>
              <a:defRPr/>
            </a:pPr>
            <a:r>
              <a:rPr lang="fi-FI" sz="1800" dirty="0"/>
              <a:t>Koira on tottelematon</a:t>
            </a:r>
          </a:p>
          <a:p>
            <a:pPr marL="501823" lvl="1" indent="-215067" fontAlgn="auto">
              <a:spcAft>
                <a:spcPts val="0"/>
              </a:spcAft>
              <a:defRPr/>
            </a:pPr>
            <a:endParaRPr lang="fi-FI" altLang="fi-FI" sz="1800" dirty="0"/>
          </a:p>
          <a:p>
            <a:pPr eaLnBrk="1" hangingPunct="1">
              <a:defRPr/>
            </a:pPr>
            <a:r>
              <a:rPr lang="fi-FI" altLang="fi-FI" sz="2000" b="1" dirty="0"/>
              <a:t>Muutoin kuten KEAJ !</a:t>
            </a:r>
          </a:p>
        </p:txBody>
      </p:sp>
      <p:pic>
        <p:nvPicPr>
          <p:cNvPr id="17412" name="Picture 4" descr="SAJ">
            <a:extLst>
              <a:ext uri="{FF2B5EF4-FFF2-40B4-BE49-F238E27FC236}">
                <a16:creationId xmlns:a16="http://schemas.microsoft.com/office/drawing/2014/main" id="{4FE3DBA7-1AFC-FEE9-9674-AA55A7F6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EA6322B-E0AD-E706-487E-4C5F5AFBD767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BB3152-695C-624A-C87B-BB35F978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Ajo </a:t>
            </a:r>
            <a:r>
              <a:rPr lang="fi-FI" dirty="0" err="1"/>
              <a:t>max</a:t>
            </a:r>
            <a:r>
              <a:rPr lang="fi-FI" dirty="0"/>
              <a:t> 2h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063C47-A56B-EFD1-B63D-D10A2C23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25" y="2205038"/>
            <a:ext cx="7488238" cy="3508375"/>
          </a:xfrm>
        </p:spPr>
        <p:txBody>
          <a:bodyPr/>
          <a:lstStyle/>
          <a:p>
            <a:pPr eaLnBrk="1" hangingPunct="1"/>
            <a:r>
              <a:rPr lang="fi-FI" altLang="fi-FI"/>
              <a:t>Reipas vauhti 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/>
              <a:t>Esim. koira tavoittaa ilveksen 20 minuutissa. Ilves menee puuhun ja koira pitää haukkumalla tupsukorvan paikallaan.</a:t>
            </a:r>
          </a:p>
          <a:p>
            <a:pPr eaLnBrk="1" hangingPunct="1"/>
            <a:endParaRPr lang="fi-FI" altLang="fi-FI"/>
          </a:p>
          <a:p>
            <a:pPr marL="365125" lvl="1" indent="0" eaLnBrk="1" hangingPunct="1">
              <a:buFont typeface="Wingdings 2" panose="05020102010507070707" pitchFamily="18" charset="2"/>
              <a:buNone/>
            </a:pPr>
            <a:r>
              <a:rPr lang="fi-FI" altLang="fi-FI"/>
              <a:t>	</a:t>
            </a:r>
            <a:r>
              <a:rPr lang="fi-FI" altLang="fi-FI">
                <a:solidFill>
                  <a:srgbClr val="FF0000"/>
                </a:solidFill>
              </a:rPr>
              <a:t>-&gt;Louhitaulukko 14.00 p + 3.00 p 	  	tavoittamisesta</a:t>
            </a:r>
          </a:p>
        </p:txBody>
      </p:sp>
      <p:pic>
        <p:nvPicPr>
          <p:cNvPr id="18436" name="Picture 4" descr="SAJ">
            <a:extLst>
              <a:ext uri="{FF2B5EF4-FFF2-40B4-BE49-F238E27FC236}">
                <a16:creationId xmlns:a16="http://schemas.microsoft.com/office/drawing/2014/main" id="{34CB423B-1D16-A107-E4D0-B49FFD20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6DFFFC6-B108-2BD2-D84A-8E742501B9DD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CA704796-3D6A-AE7D-E482-2A8502CE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628775"/>
            <a:ext cx="7024688" cy="1143000"/>
          </a:xfrm>
        </p:spPr>
        <p:txBody>
          <a:bodyPr/>
          <a:lstStyle/>
          <a:p>
            <a:pPr eaLnBrk="1" hangingPunct="1"/>
            <a:r>
              <a:rPr lang="fi-FI" altLang="fi-FI" sz="3600"/>
              <a:t>Ajo sujuvuus ja nopeus, metsästysinto sekä ajon muut ominaisuudet</a:t>
            </a:r>
          </a:p>
        </p:txBody>
      </p:sp>
      <p:sp>
        <p:nvSpPr>
          <p:cNvPr id="19459" name="Sisällön paikkamerkki 2">
            <a:extLst>
              <a:ext uri="{FF2B5EF4-FFF2-40B4-BE49-F238E27FC236}">
                <a16:creationId xmlns:a16="http://schemas.microsoft.com/office/drawing/2014/main" id="{5B2039D0-0CC6-BA7F-71FE-1F8E5A01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3213100"/>
            <a:ext cx="6778625" cy="3508375"/>
          </a:xfrm>
        </p:spPr>
        <p:txBody>
          <a:bodyPr/>
          <a:lstStyle/>
          <a:p>
            <a:pPr eaLnBrk="1" hangingPunct="1"/>
            <a:r>
              <a:rPr lang="fi-FI" altLang="fi-FI" sz="2800"/>
              <a:t>Arvostelu kuten </a:t>
            </a:r>
            <a:r>
              <a:rPr lang="fi-FI" altLang="fi-FI" sz="2800" b="1"/>
              <a:t>KEAJ</a:t>
            </a:r>
          </a:p>
        </p:txBody>
      </p:sp>
      <p:pic>
        <p:nvPicPr>
          <p:cNvPr id="19460" name="Picture 4" descr="SAJ">
            <a:extLst>
              <a:ext uri="{FF2B5EF4-FFF2-40B4-BE49-F238E27FC236}">
                <a16:creationId xmlns:a16="http://schemas.microsoft.com/office/drawing/2014/main" id="{319E98F3-D3C8-277F-1457-CEFE7EA6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708A9B8-E71F-E313-30E2-932B45A97026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6B24D94A-DEA4-EA88-49B3-7330952A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7900" y="188913"/>
            <a:ext cx="3313113" cy="1701800"/>
          </a:xfrm>
        </p:spPr>
        <p:txBody>
          <a:bodyPr/>
          <a:lstStyle/>
          <a:p>
            <a:pPr algn="ctr" eaLnBrk="1" hangingPunct="1"/>
            <a:r>
              <a:rPr lang="fi-FI" altLang="fi-FI"/>
              <a:t>ILVEKSENAJO-KOE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4D9E60-282F-49A3-BC7C-D55ECA329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463" y="3357563"/>
            <a:ext cx="3309937" cy="2016125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9600" dirty="0"/>
              <a:t>Kokeen tarkoitus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fi-FI" sz="9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sz="9600" dirty="0"/>
              <a:t>Toimivien petokoirien löytäminen jalostusta varten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9220" name="Picture 4" descr="SAJ">
            <a:extLst>
              <a:ext uri="{FF2B5EF4-FFF2-40B4-BE49-F238E27FC236}">
                <a16:creationId xmlns:a16="http://schemas.microsoft.com/office/drawing/2014/main" id="{CA76A212-F8B0-5C04-0E7C-38DA63B4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23876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kstiruutu 4">
            <a:extLst>
              <a:ext uri="{FF2B5EF4-FFF2-40B4-BE49-F238E27FC236}">
                <a16:creationId xmlns:a16="http://schemas.microsoft.com/office/drawing/2014/main" id="{0FA2F54D-057D-8CB5-802E-8C02358C7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388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SUOMEN AJOKOIRAJÄRJESTÖ RY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F6F9232-8CAE-AE9E-397E-0AC464360A83}"/>
              </a:ext>
            </a:extLst>
          </p:cNvPr>
          <p:cNvSpPr/>
          <p:nvPr/>
        </p:nvSpPr>
        <p:spPr>
          <a:xfrm>
            <a:off x="0" y="38608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fi-FI" kern="0" dirty="0">
                <a:solidFill>
                  <a:schemeClr val="bg1"/>
                </a:solidFill>
                <a:latin typeface="+mn-lt"/>
                <a:cs typeface="+mn-cs"/>
              </a:rPr>
              <a:t>- Kettukoulutustoimikunta -</a:t>
            </a:r>
            <a:endParaRPr lang="fi-FI" altLang="fi-FI" sz="1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F6A1471-D51D-D4D8-F0F7-6FD80E7F8DA3}"/>
              </a:ext>
            </a:extLst>
          </p:cNvPr>
          <p:cNvSpPr txBox="1"/>
          <p:nvPr/>
        </p:nvSpPr>
        <p:spPr>
          <a:xfrm>
            <a:off x="12700" y="6381750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pc="600" dirty="0">
                <a:latin typeface="+mn-lt"/>
                <a:cs typeface="+mn-cs"/>
              </a:rPr>
              <a:t>MAAILMAN PARHAAT AJAVAT KOIRAT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37EFC631-346E-6759-27B1-3E6867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98425"/>
            <a:ext cx="7024687" cy="1143000"/>
          </a:xfrm>
        </p:spPr>
        <p:txBody>
          <a:bodyPr/>
          <a:lstStyle/>
          <a:p>
            <a:pPr eaLnBrk="1" hangingPunct="1"/>
            <a:r>
              <a:rPr lang="fi-FI" altLang="fi-FI"/>
              <a:t>Kokeen luonne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B153BB-EEA8-17BF-3812-DF659708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241425"/>
            <a:ext cx="7416800" cy="3509963"/>
          </a:xfrm>
        </p:spPr>
        <p:txBody>
          <a:bodyPr/>
          <a:lstStyle/>
          <a:p>
            <a:pPr eaLnBrk="1" hangingPunct="1"/>
            <a:r>
              <a:rPr lang="fi-FI" altLang="fi-FI"/>
              <a:t>Yksipäiväinen</a:t>
            </a:r>
          </a:p>
          <a:p>
            <a:pPr eaLnBrk="1" hangingPunct="1"/>
            <a:r>
              <a:rPr lang="fi-FI" altLang="fi-FI"/>
              <a:t>Kokokauden 1.12.-28.2. ( poronhoitoalueella pidennys)</a:t>
            </a:r>
          </a:p>
          <a:p>
            <a:pPr eaLnBrk="1" hangingPunct="1"/>
            <a:r>
              <a:rPr lang="fi-FI" altLang="fi-FI"/>
              <a:t>Yksi tuomari</a:t>
            </a:r>
          </a:p>
          <a:p>
            <a:pPr eaLnBrk="1" hangingPunct="1"/>
            <a:r>
              <a:rPr lang="fi-FI" altLang="fi-FI"/>
              <a:t>GPS:ää käytetään tarvittaessa</a:t>
            </a:r>
          </a:p>
          <a:p>
            <a:pPr eaLnBrk="1" hangingPunct="1"/>
            <a:r>
              <a:rPr lang="fi-FI" altLang="fi-FI"/>
              <a:t>Nykyisen kettukokeen  arvostelukohdilla</a:t>
            </a:r>
          </a:p>
          <a:p>
            <a:pPr eaLnBrk="1" hangingPunct="1"/>
            <a:r>
              <a:rPr lang="fi-FI" altLang="fi-FI"/>
              <a:t>Pääsääntöisesti lumikelillä</a:t>
            </a:r>
          </a:p>
          <a:p>
            <a:pPr eaLnBrk="1" hangingPunct="1"/>
            <a:r>
              <a:rPr lang="fi-FI" altLang="fi-FI"/>
              <a:t>Koe voidaan suorittaa metsästyksen yhteydessä</a:t>
            </a:r>
          </a:p>
          <a:p>
            <a:pPr eaLnBrk="1" hangingPunct="1"/>
            <a:r>
              <a:rPr lang="fi-FI" altLang="fi-FI"/>
              <a:t>Ykkösen saavuttanut koira ei voi enää startata ilveskokeessa</a:t>
            </a:r>
          </a:p>
          <a:p>
            <a:pPr eaLnBrk="1" hangingPunct="1"/>
            <a:r>
              <a:rPr lang="fi-FI" altLang="fi-FI"/>
              <a:t>Koe on ”kytketty” kaatolupaan</a:t>
            </a:r>
          </a:p>
        </p:txBody>
      </p:sp>
      <p:pic>
        <p:nvPicPr>
          <p:cNvPr id="10244" name="Picture 4" descr="SAJ">
            <a:extLst>
              <a:ext uri="{FF2B5EF4-FFF2-40B4-BE49-F238E27FC236}">
                <a16:creationId xmlns:a16="http://schemas.microsoft.com/office/drawing/2014/main" id="{43AD2D69-6A46-E125-623F-0FBA9551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C84CE92-4203-0CCA-2AF7-906A184C027C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92B9AA2D-E69E-D681-7956-45F0A2D9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143000"/>
          </a:xfrm>
        </p:spPr>
        <p:txBody>
          <a:bodyPr/>
          <a:lstStyle/>
          <a:p>
            <a:pPr eaLnBrk="1" hangingPunct="1"/>
            <a:r>
              <a:rPr lang="fi-FI" altLang="fi-FI"/>
              <a:t>KOIRANOHJAAJA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C305A-C0D7-C841-E880-3FD9DACF5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Ilmoittautuminen 5vrk-koepäivänä</a:t>
            </a:r>
          </a:p>
          <a:p>
            <a:pPr eaLnBrk="1" hangingPunct="1"/>
            <a:endParaRPr lang="fi-FI" altLang="fi-FI"/>
          </a:p>
          <a:p>
            <a:pPr eaLnBrk="1" hangingPunct="1"/>
            <a:r>
              <a:rPr lang="fi-FI" altLang="fi-FI"/>
              <a:t>Koemaasto: metsästysoikeus/kaatolupa</a:t>
            </a:r>
          </a:p>
          <a:p>
            <a:pPr lvl="3" eaLnBrk="1" hangingPunct="1"/>
            <a:r>
              <a:rPr lang="fi-FI" altLang="fi-FI" sz="2000"/>
              <a:t>Koiranomistaja vastaa ja järjestää maaston</a:t>
            </a:r>
          </a:p>
          <a:p>
            <a:pPr lvl="3" eaLnBrk="1" hangingPunct="1"/>
            <a:endParaRPr lang="fi-FI" altLang="fi-FI" sz="2000"/>
          </a:p>
          <a:p>
            <a:pPr eaLnBrk="1" hangingPunct="1"/>
            <a:r>
              <a:rPr lang="fi-FI" altLang="fi-FI"/>
              <a:t>Vastuukysymykset:  esim. koiran loukkaantuminen</a:t>
            </a:r>
          </a:p>
          <a:p>
            <a:pPr lvl="3" eaLnBrk="1" hangingPunct="1"/>
            <a:r>
              <a:rPr lang="fi-FI" altLang="fi-FI" sz="2000"/>
              <a:t>Koiranomistajan vastuulla</a:t>
            </a:r>
          </a:p>
        </p:txBody>
      </p:sp>
      <p:pic>
        <p:nvPicPr>
          <p:cNvPr id="11268" name="Picture 4" descr="SAJ">
            <a:extLst>
              <a:ext uri="{FF2B5EF4-FFF2-40B4-BE49-F238E27FC236}">
                <a16:creationId xmlns:a16="http://schemas.microsoft.com/office/drawing/2014/main" id="{93D815ED-D615-2268-48EB-B3AE32A9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DEA9AC5-C151-C415-DC01-02CFD854F98E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4415DB1A-CF4A-7425-E0C8-1CD200C0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1143000"/>
          </a:xfrm>
        </p:spPr>
        <p:txBody>
          <a:bodyPr/>
          <a:lstStyle/>
          <a:p>
            <a:pPr eaLnBrk="1" hangingPunct="1"/>
            <a:r>
              <a:rPr lang="fi-FI" altLang="fi-FI"/>
              <a:t>Kokeen tuomarit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2E6FB-3D2C-FE5C-B18A-7A1A5220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846263"/>
            <a:ext cx="6777037" cy="3508375"/>
          </a:xfrm>
        </p:spPr>
        <p:txBody>
          <a:bodyPr/>
          <a:lstStyle/>
          <a:p>
            <a:pPr eaLnBrk="1" hangingPunct="1"/>
            <a:r>
              <a:rPr lang="fi-FI" altLang="fi-FI"/>
              <a:t>Ylituomari piirin nimeämä (1-4), lista kennelliiton sivuille</a:t>
            </a:r>
          </a:p>
          <a:p>
            <a:pPr eaLnBrk="1" hangingPunct="1"/>
            <a:r>
              <a:rPr lang="fi-FI" altLang="fi-FI"/>
              <a:t>Palkintotuomarina ryhmätuomari kelpoinen</a:t>
            </a:r>
          </a:p>
          <a:p>
            <a:pPr eaLnBrk="1" hangingPunct="1"/>
            <a:r>
              <a:rPr lang="fi-FI" altLang="fi-FI"/>
              <a:t>Tarvittaessa ryhmässä voi olla tuomariharjoittelijoita (keaj tuomari, joka ei ole jatkokoulutettu)</a:t>
            </a:r>
          </a:p>
          <a:p>
            <a:pPr eaLnBrk="1" hangingPunct="1"/>
            <a:r>
              <a:rPr lang="fi-FI" altLang="fi-FI"/>
              <a:t>Jokainen koettelu erillinen koetapahtuma</a:t>
            </a:r>
          </a:p>
          <a:p>
            <a:pPr eaLnBrk="1" hangingPunct="1"/>
            <a:r>
              <a:rPr lang="fi-FI" altLang="fi-FI"/>
              <a:t>Ylituomarin tarkistettava koiran osallistumisoikeudet</a:t>
            </a:r>
          </a:p>
        </p:txBody>
      </p:sp>
      <p:pic>
        <p:nvPicPr>
          <p:cNvPr id="12292" name="Picture 4" descr="SAJ">
            <a:extLst>
              <a:ext uri="{FF2B5EF4-FFF2-40B4-BE49-F238E27FC236}">
                <a16:creationId xmlns:a16="http://schemas.microsoft.com/office/drawing/2014/main" id="{290AC76B-3C10-625D-CDB2-C74BB335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7068DE6-CB67-B67A-EE67-C18B21C3831B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2A095F14-866C-2083-00A0-45B4157C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143000"/>
          </a:xfrm>
        </p:spPr>
        <p:txBody>
          <a:bodyPr/>
          <a:lstStyle/>
          <a:p>
            <a:pPr eaLnBrk="1" hangingPunct="1"/>
            <a:r>
              <a:rPr lang="fi-FI" altLang="fi-FI"/>
              <a:t>Haku max. 4h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636FF4-7CB9-73FC-E940-526501CAF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Koira lasketaan yöjäljelle</a:t>
            </a:r>
          </a:p>
          <a:p>
            <a:pPr eaLnBrk="1" hangingPunct="1"/>
            <a:r>
              <a:rPr lang="fi-FI" altLang="fi-FI"/>
              <a:t>Paljaalla maalla esim. ilveksen tappaman saaliseläimen haaskalta</a:t>
            </a:r>
          </a:p>
          <a:p>
            <a:pPr eaLnBrk="1" hangingPunct="1"/>
            <a:r>
              <a:rPr lang="fi-FI" altLang="fi-FI"/>
              <a:t>Kello käy ja kilometrit vaihtuvat</a:t>
            </a:r>
          </a:p>
          <a:p>
            <a:pPr eaLnBrk="1" hangingPunct="1"/>
            <a:r>
              <a:rPr lang="fi-FI" altLang="fi-FI"/>
              <a:t>Kiitettävään tunti ja min. viisi kilometriä</a:t>
            </a:r>
          </a:p>
          <a:p>
            <a:pPr eaLnBrk="1" hangingPunct="1"/>
            <a:r>
              <a:rPr lang="fi-FI" altLang="fi-FI"/>
              <a:t>Huomio koiran itsenäiseen työskentelyyn yöjäljellä</a:t>
            </a:r>
          </a:p>
          <a:p>
            <a:pPr eaLnBrk="1" hangingPunct="1"/>
            <a:r>
              <a:rPr lang="fi-FI" altLang="fi-FI"/>
              <a:t>Toivottavaa on herättely</a:t>
            </a:r>
          </a:p>
        </p:txBody>
      </p:sp>
      <p:pic>
        <p:nvPicPr>
          <p:cNvPr id="13316" name="Picture 4" descr="SAJ">
            <a:extLst>
              <a:ext uri="{FF2B5EF4-FFF2-40B4-BE49-F238E27FC236}">
                <a16:creationId xmlns:a16="http://schemas.microsoft.com/office/drawing/2014/main" id="{7755262B-C2B9-6240-65F1-2293D348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7469497-A0ED-D7E5-7110-2ED9EABF0597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FD71BEC1-D2B8-599F-3762-0038F34E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Hakuvarmuus ja tehokkuus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44936-F5D0-BACD-D07D-CDCD6660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Erinomainen ( 9-10 )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koira löytää ilveksenjäljen itse ja lähtee sitä jäljittämään ( paljas maa )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Muuten kuten</a:t>
            </a:r>
            <a:r>
              <a:rPr lang="fi-FI" b="1" dirty="0"/>
              <a:t> KEAJ</a:t>
            </a:r>
          </a:p>
        </p:txBody>
      </p:sp>
      <p:pic>
        <p:nvPicPr>
          <p:cNvPr id="14340" name="Picture 4" descr="SAJ">
            <a:extLst>
              <a:ext uri="{FF2B5EF4-FFF2-40B4-BE49-F238E27FC236}">
                <a16:creationId xmlns:a16="http://schemas.microsoft.com/office/drawing/2014/main" id="{6B2D775A-5309-F0AB-A74F-B2E04D2D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D99C5B0-23CB-9DC1-5354-EE6ACECC237A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40CE1888-75DB-041D-1D9A-A2845F97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04813"/>
            <a:ext cx="7024687" cy="1143000"/>
          </a:xfrm>
        </p:spPr>
        <p:txBody>
          <a:bodyPr/>
          <a:lstStyle/>
          <a:p>
            <a:pPr eaLnBrk="1" hangingPunct="1"/>
            <a:r>
              <a:rPr lang="fi-FI" altLang="fi-FI"/>
              <a:t>Hakunopeus ja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B85B3D-0F2E-3AFA-B31D-20FD69F8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4535487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Erinomainen (9-10)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yli viisi kilometriä ja 60 minuuttia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Erittäin hyvä ( 7-8 )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yli neljä kilometriä ja 40 minuuttia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Hyvä (5-6)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yli kolme kilometriä ja 20 minuuttia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Välttävä (3-4</a:t>
            </a:r>
            <a:r>
              <a:rPr lang="fi-FI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yli kaksi kilometriä ja alle 20 minuuttia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Heikko ( 1-2)  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yli kilometri ja alle 10 minuuttia</a:t>
            </a:r>
          </a:p>
        </p:txBody>
      </p:sp>
      <p:pic>
        <p:nvPicPr>
          <p:cNvPr id="15364" name="Picture 4" descr="SAJ">
            <a:extLst>
              <a:ext uri="{FF2B5EF4-FFF2-40B4-BE49-F238E27FC236}">
                <a16:creationId xmlns:a16="http://schemas.microsoft.com/office/drawing/2014/main" id="{B589D815-EA88-A9B3-6B58-DDCF22EE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317523-5FFE-8CD5-FA13-5FDF266439A6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B492EC20-AC14-11FC-F90E-7E7A0ABC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pPr eaLnBrk="1" hangingPunct="1"/>
            <a:r>
              <a:rPr lang="fi-FI" altLang="fi-FI"/>
              <a:t>Metsästysinto ja hakusitkeys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49E10E-02D3-A2EF-194F-FEEBE8ED6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28775"/>
            <a:ext cx="7561262" cy="4824413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Erinomainen (9-10)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seuraa sitkeästi yöjälkeä sekä selvittää esteet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ei osoita metsästysinnon puutetta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Erittäin hyvä (7-8)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suoritus ei kaikilta osin täydellinen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Hyvä (5-6)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seuraa sitkeästi tuoreita jälkiä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Välttävä (3-4)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muuten innokasta, mutta kieltäytyy hyvissä olosuhteissa yöjäljestä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Normaaleissa olosuhteissa osoittaa haluttomuutta  yöjälkien selvittelyssä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fi-FI" b="1" dirty="0"/>
              <a:t>Heikko (1-2)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fi-FI" dirty="0"/>
              <a:t>Kieltäytyy toistuvasti yöjäljistä</a:t>
            </a:r>
          </a:p>
        </p:txBody>
      </p:sp>
      <p:pic>
        <p:nvPicPr>
          <p:cNvPr id="16388" name="Picture 4" descr="SAJ">
            <a:extLst>
              <a:ext uri="{FF2B5EF4-FFF2-40B4-BE49-F238E27FC236}">
                <a16:creationId xmlns:a16="http://schemas.microsoft.com/office/drawing/2014/main" id="{2DD0E473-7D55-213C-84D0-ACA8FE22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8575"/>
            <a:ext cx="484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6D54C0E-36B1-2CC7-ADD2-B0C31C740EE0}"/>
              </a:ext>
            </a:extLst>
          </p:cNvPr>
          <p:cNvSpPr txBox="1">
            <a:spLocks noChangeArrowheads="1"/>
          </p:cNvSpPr>
          <p:nvPr/>
        </p:nvSpPr>
        <p:spPr>
          <a:xfrm>
            <a:off x="4965700" y="0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448</TotalTime>
  <Words>449</Words>
  <Application>Microsoft Office PowerPoint</Application>
  <PresentationFormat>Näytössä katseltava diaesitys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Century Gothic</vt:lpstr>
      <vt:lpstr>Arial</vt:lpstr>
      <vt:lpstr>Wingdings 2</vt:lpstr>
      <vt:lpstr>Calibri</vt:lpstr>
      <vt:lpstr>Austin</vt:lpstr>
      <vt:lpstr>PowerPoint-esitys</vt:lpstr>
      <vt:lpstr>ILVEKSENAJO-KOE</vt:lpstr>
      <vt:lpstr>Kokeen luonne</vt:lpstr>
      <vt:lpstr>KOIRANOHJAAJA</vt:lpstr>
      <vt:lpstr>Kokeen tuomarit</vt:lpstr>
      <vt:lpstr>Haku max. 4h</vt:lpstr>
      <vt:lpstr>Hakuvarmuus ja tehokkuus</vt:lpstr>
      <vt:lpstr>Hakunopeus ja eteneminen</vt:lpstr>
      <vt:lpstr>Metsästysinto ja hakusitkeys</vt:lpstr>
      <vt:lpstr>Hakutyöskentelyn muut ominaisuudet</vt:lpstr>
      <vt:lpstr>Ajo max 2h </vt:lpstr>
      <vt:lpstr>Ajo sujuvuus ja nopeus, metsästysinto sekä ajon muut ominaisuudet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ILVEKSENAJOKOE</dc:title>
  <dc:creator>seppo</dc:creator>
  <cp:lastModifiedBy>Suomen Ajokoirajärjestö</cp:lastModifiedBy>
  <cp:revision>36</cp:revision>
  <dcterms:created xsi:type="dcterms:W3CDTF">2014-07-17T09:41:06Z</dcterms:created>
  <dcterms:modified xsi:type="dcterms:W3CDTF">2025-03-19T14:19:24Z</dcterms:modified>
</cp:coreProperties>
</file>