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69" r:id="rId2"/>
    <p:sldId id="270" r:id="rId3"/>
    <p:sldId id="271" r:id="rId4"/>
    <p:sldId id="281" r:id="rId5"/>
    <p:sldId id="273" r:id="rId6"/>
    <p:sldId id="272" r:id="rId7"/>
    <p:sldId id="276" r:id="rId8"/>
    <p:sldId id="278" r:id="rId9"/>
    <p:sldId id="274" r:id="rId10"/>
    <p:sldId id="275" r:id="rId11"/>
    <p:sldId id="277" r:id="rId12"/>
    <p:sldId id="282" r:id="rId13"/>
    <p:sldId id="279" r:id="rId14"/>
    <p:sldId id="280" r:id="rId15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1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8C5179F-293B-A347-C1A0-DFA64BD5F7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9F34F55C-07E5-1909-7C52-369061D816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6020B9AD-45D8-0E38-5D6C-44DB9DF880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4/21/2024</a:t>
            </a:fld>
            <a:endParaRPr lang="en-US" dirty="0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0BDB42D0-0D48-04FD-5E72-1CA88104C0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00433FA7-49C6-6B11-9881-FFF21CC90D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71192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8825B8A-547C-3496-8320-8725EE55FD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89FD8313-5181-CFCF-EEBC-CFD6099DDA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05C64644-9228-69E9-A344-15442A59E8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4/21/2024</a:t>
            </a:fld>
            <a:endParaRPr lang="en-US" dirty="0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9888AF38-FF2C-FCC9-D80B-B9F139AB43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C5AB5AE2-8AD1-363F-EF0A-1204CF6B4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05898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F049D0E0-032F-DB2F-0F1C-2F782507E74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EBB9D49A-CC44-7200-3C69-1F82AFED95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9D297350-DC71-E79B-40B6-2D4284CF19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4/21/2024</a:t>
            </a:fld>
            <a:endParaRPr lang="en-US" dirty="0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3D0935D9-A292-08C1-D73E-62E40F3B6E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F75A357F-030D-878D-440D-936875C271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79383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9F2839A-6938-D4D0-9354-026614004F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6689D213-FE3F-02FF-8F78-4027B64ECD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0E85FAED-62E4-05A2-4B04-BC8640911E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4/21/2024</a:t>
            </a:fld>
            <a:endParaRPr lang="en-US" dirty="0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C9582B4A-AA63-0DE5-4FD1-CDB0D5A46F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28EE30-35DB-7ABF-4246-C839851FD9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2901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3B83E99-AC76-951B-6F51-3EF7906350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471B0FEB-F93E-F029-D5F0-1EDAE4DDA9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2538F350-A8B8-850C-4898-C314156503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4/21/2024</a:t>
            </a:fld>
            <a:endParaRPr lang="en-US" dirty="0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1770D3FC-F91F-27B3-9A55-C2B1D661B1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1A7045D8-59CB-6780-5208-2D9CA32532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11104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E5478DA-1F3E-6AEB-BBB5-3F86B1FA42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FEA9669-FF58-21E4-68B2-18BFE0669C6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597D5A46-754E-A87C-C019-646E511A4D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263850C0-9301-BBFB-366E-2DE851AF11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4/21/2024</a:t>
            </a:fld>
            <a:endParaRPr lang="en-US" dirty="0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E6B36AAC-FF87-86E7-2B1C-126FF5B809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C4BAA066-B80C-37A0-596C-DC5D860233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81362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B51FF56-4A25-562C-F5D1-ECB86FE04B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A4646A17-9BB2-483D-BC1E-49D329D2B5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D301B4A2-F58E-4556-507A-0F4EFB313C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BF9CB43A-C66D-A556-51A5-9614E0D5DA0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E12B96C5-756B-CEAC-911F-C62D274851A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04F5CD21-F8FB-F92D-7FCA-D6CBF13B01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4/21/2024</a:t>
            </a:fld>
            <a:endParaRPr lang="en-US" dirty="0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E98BE806-2510-3B62-9D73-5655F2687A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D56ED2C0-620B-ECF6-DE2D-23E5702BBA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00478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7389C8E-5EAD-E991-A2A5-7E38F5F2FB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E50D9F2A-435F-43AA-BB4F-C248F88546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4/21/2024</a:t>
            </a:fld>
            <a:endParaRPr lang="en-US" dirty="0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E8D9C611-A3AE-EE5C-6CA0-852E09BC95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75BB403B-2CF9-622C-7E5C-4EDC767106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97433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C653CF65-FE4B-A5A5-62FB-4EB4B5E09A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4/21/2024</a:t>
            </a:fld>
            <a:endParaRPr lang="en-US" dirty="0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69EE68EC-2D87-11A6-F5DE-20D60785B9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A554EDF7-8BFD-C3AE-2717-101871A005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23826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E6301DB-BFF1-D4D0-92B7-6B0E71BB89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0B6D851-D615-F9FA-A047-39FAB5F3C4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D4DE98DF-AAEC-CD85-61C1-20F7D19B56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9271238B-8BAA-3CCC-AD2A-0A7FBDD924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4/21/2024</a:t>
            </a:fld>
            <a:endParaRPr lang="en-US" dirty="0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66A1FF7E-664F-10AB-218F-6F825FA539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10FC55F2-041D-BAE0-16A1-5D0168CE56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23936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15C45E4-0305-70F0-396D-FF61B8FD65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03F39790-DE43-46FA-60C9-CED388F4406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6CEFC4EA-BEFA-E6FE-23D3-6A2DCCE92C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9A3B06C9-F62F-45BE-96DF-F3DD33A29C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4/21/2024</a:t>
            </a:fld>
            <a:endParaRPr lang="en-US" dirty="0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3E05065C-4E76-68A6-94E9-19B23AAB12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61621A2B-850C-1790-5608-1E76D8E246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99978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E84251BC-D28F-618B-F8FC-F74E6287D6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B05854FF-EDF2-B8D8-5CE3-AD0CCAB51F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9C4B82B0-2CA6-4154-4A6E-59CFC56BE8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4/21/2024</a:t>
            </a:fld>
            <a:endParaRPr lang="en-US" dirty="0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36AA6D77-AAF3-9E53-C027-71DAC50FCFA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15237B81-CB65-4E79-5801-3095C60A46B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5634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76000"/>
                <a:satMod val="180000"/>
              </a:schemeClr>
              <a:schemeClr val="bg2">
                <a:tint val="80000"/>
                <a:satMod val="120000"/>
                <a:lumMod val="180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A721706-CE3D-4FD7-AE1E-648D8631D85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27162" y="415284"/>
            <a:ext cx="6493701" cy="4165600"/>
          </a:xfrm>
        </p:spPr>
        <p:txBody>
          <a:bodyPr>
            <a:normAutofit fontScale="90000"/>
          </a:bodyPr>
          <a:lstStyle/>
          <a:p>
            <a:pPr algn="ctr">
              <a:lnSpc>
                <a:spcPct val="90000"/>
              </a:lnSpc>
            </a:pPr>
            <a:br>
              <a:rPr lang="fi-FI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i-FI" b="1" dirty="0">
                <a:latin typeface="Calibri" panose="020F0502020204030204" pitchFamily="34" charset="0"/>
                <a:cs typeface="Calibri" panose="020F0502020204030204" pitchFamily="34" charset="0"/>
              </a:rPr>
              <a:t>Tilastotietoa suomenajokoirien koearvosteluista ketunajokokeissa</a:t>
            </a:r>
          </a:p>
        </p:txBody>
      </p:sp>
      <p:pic>
        <p:nvPicPr>
          <p:cNvPr id="4" name="Picture 2" descr="SAJ">
            <a:extLst>
              <a:ext uri="{FF2B5EF4-FFF2-40B4-BE49-F238E27FC236}">
                <a16:creationId xmlns:a16="http://schemas.microsoft.com/office/drawing/2014/main" id="{FF0878F9-0C07-4B3B-A892-5134F0262AD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43" r="-3" b="4038"/>
          <a:stretch/>
        </p:blipFill>
        <p:spPr bwMode="auto">
          <a:xfrm>
            <a:off x="20" y="1850184"/>
            <a:ext cx="5448280" cy="5007817"/>
          </a:xfrm>
          <a:custGeom>
            <a:avLst/>
            <a:gdLst/>
            <a:ahLst/>
            <a:cxnLst/>
            <a:rect l="l" t="t" r="r" b="b"/>
            <a:pathLst>
              <a:path w="5448300" h="5007817">
                <a:moveTo>
                  <a:pt x="0" y="0"/>
                </a:moveTo>
                <a:lnTo>
                  <a:pt x="2872397" y="716034"/>
                </a:lnTo>
                <a:lnTo>
                  <a:pt x="5448300" y="5003584"/>
                </a:lnTo>
                <a:lnTo>
                  <a:pt x="0" y="5007817"/>
                </a:lnTo>
                <a:close/>
              </a:path>
            </a:pathLst>
          </a:custGeom>
          <a:noFill/>
          <a:ln w="38100"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Picture 5" descr="Kettu metsikössä">
            <a:extLst>
              <a:ext uri="{FF2B5EF4-FFF2-40B4-BE49-F238E27FC236}">
                <a16:creationId xmlns:a16="http://schemas.microsoft.com/office/drawing/2014/main" id="{728F2040-0239-44B0-9CC0-9968FC8793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" b="8"/>
          <a:stretch/>
        </p:blipFill>
        <p:spPr bwMode="auto">
          <a:xfrm>
            <a:off x="20" y="10"/>
            <a:ext cx="3513646" cy="2566206"/>
          </a:xfrm>
          <a:custGeom>
            <a:avLst/>
            <a:gdLst/>
            <a:ahLst/>
            <a:cxnLst/>
            <a:rect l="l" t="t" r="r" b="b"/>
            <a:pathLst>
              <a:path w="3513666" h="2566216">
                <a:moveTo>
                  <a:pt x="0" y="0"/>
                </a:moveTo>
                <a:lnTo>
                  <a:pt x="3513666" y="0"/>
                </a:lnTo>
                <a:lnTo>
                  <a:pt x="2861733" y="2548466"/>
                </a:lnTo>
                <a:lnTo>
                  <a:pt x="2872397" y="2566216"/>
                </a:lnTo>
                <a:lnTo>
                  <a:pt x="0" y="1850183"/>
                </a:lnTo>
                <a:close/>
              </a:path>
            </a:pathLst>
          </a:custGeom>
          <a:noFill/>
          <a:ln w="38100"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685643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Kuva 2" descr="Kuva, joka sisältää kohteen teksti, kuvakaappaus, Tontti, diagrammi&#10;&#10;Kuvaus luotu automaattisesti">
            <a:extLst>
              <a:ext uri="{FF2B5EF4-FFF2-40B4-BE49-F238E27FC236}">
                <a16:creationId xmlns:a16="http://schemas.microsoft.com/office/drawing/2014/main" id="{0CEF9F63-E7EC-AFAC-9E99-7A6E1318770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794" y="0"/>
            <a:ext cx="1220758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70903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Kuva 2" descr="Kuva, joka sisältää kohteen teksti, kuvakaappaus, diagrammi, Tontti&#10;&#10;Kuvaus luotu automaattisesti">
            <a:extLst>
              <a:ext uri="{FF2B5EF4-FFF2-40B4-BE49-F238E27FC236}">
                <a16:creationId xmlns:a16="http://schemas.microsoft.com/office/drawing/2014/main" id="{E13F2D95-1D3A-5132-B056-FB841154F40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27"/>
            <a:ext cx="12192000" cy="68584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74990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Kuva 2" descr="Kuva, joka sisältää kohteen teksti, kuvakaappaus, Tontti, Fontti&#10;&#10;Kuvaus luotu automaattisesti">
            <a:extLst>
              <a:ext uri="{FF2B5EF4-FFF2-40B4-BE49-F238E27FC236}">
                <a16:creationId xmlns:a16="http://schemas.microsoft.com/office/drawing/2014/main" id="{F32BCBDF-8135-5CF5-EE77-EEEE3B4959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505" y="67992"/>
            <a:ext cx="11310424" cy="6818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19389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Kuva 2" descr="Kuva, joka sisältää kohteen teksti, kuvakaappaus, diagrammi, Tontti&#10;&#10;Kuvaus luotu automaattisesti">
            <a:extLst>
              <a:ext uri="{FF2B5EF4-FFF2-40B4-BE49-F238E27FC236}">
                <a16:creationId xmlns:a16="http://schemas.microsoft.com/office/drawing/2014/main" id="{29B6A0BA-BA85-B91F-3AC3-5BE2E98ECDE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82"/>
            <a:ext cx="12192000" cy="68583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66423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Kuva 2" descr="Kuva, joka sisältää kohteen teksti, kuvakaappaus, Fontti, viiva&#10;&#10;Kuvaus luotu automaattisesti">
            <a:extLst>
              <a:ext uri="{FF2B5EF4-FFF2-40B4-BE49-F238E27FC236}">
                <a16:creationId xmlns:a16="http://schemas.microsoft.com/office/drawing/2014/main" id="{0F46AD5B-76CA-D69C-ECC8-B4F52888BB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099" y="244949"/>
            <a:ext cx="11408898" cy="6418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70738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Kuva 4" descr="Kuva, joka sisältää kohteen teksti, kuvakaappaus, Fontti, Tontti&#10;&#10;Kuvaus luotu automaattisesti">
            <a:extLst>
              <a:ext uri="{FF2B5EF4-FFF2-40B4-BE49-F238E27FC236}">
                <a16:creationId xmlns:a16="http://schemas.microsoft.com/office/drawing/2014/main" id="{B1234F29-D14E-563C-1B04-02F3B580199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806" y="0"/>
            <a:ext cx="1022721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69802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Kuva 2" descr="Kuva, joka sisältää kohteen diagrammi, viiva, teksti, Tontti&#10;&#10;Kuvaus luotu automaattisesti">
            <a:extLst>
              <a:ext uri="{FF2B5EF4-FFF2-40B4-BE49-F238E27FC236}">
                <a16:creationId xmlns:a16="http://schemas.microsoft.com/office/drawing/2014/main" id="{1ABB8EB1-83B1-82F6-4A15-114C9B67D92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640" y="17649"/>
            <a:ext cx="10723086" cy="65941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6074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Kuva 2" descr="Kuva, joka sisältää kohteen teksti, kuvakaappaus, Fontti, numero&#10;&#10;Kuvaus luotu automaattisesti">
            <a:extLst>
              <a:ext uri="{FF2B5EF4-FFF2-40B4-BE49-F238E27FC236}">
                <a16:creationId xmlns:a16="http://schemas.microsoft.com/office/drawing/2014/main" id="{4EED66EF-5E1D-999F-4E4A-B433EF07AE7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4910" y="339198"/>
            <a:ext cx="10986867" cy="61822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66645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Kuva 2" descr="Kuva, joka sisältää kohteen teksti, kuvakaappaus, viiva, diagrammi&#10;&#10;Kuvaus luotu automaattisesti">
            <a:extLst>
              <a:ext uri="{FF2B5EF4-FFF2-40B4-BE49-F238E27FC236}">
                <a16:creationId xmlns:a16="http://schemas.microsoft.com/office/drawing/2014/main" id="{46E9ED6E-D98B-FEF6-9BBB-C722F6B9FD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67513"/>
            <a:ext cx="11802794" cy="61229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71048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Kuva 2" descr="Kuva, joka sisältää kohteen teksti, kuvakaappaus, diagrammi, Tontti&#10;&#10;Kuvaus luotu automaattisesti">
            <a:extLst>
              <a:ext uri="{FF2B5EF4-FFF2-40B4-BE49-F238E27FC236}">
                <a16:creationId xmlns:a16="http://schemas.microsoft.com/office/drawing/2014/main" id="{1228E552-4771-ED8E-7C45-555E0176387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625" y="178525"/>
            <a:ext cx="11493304" cy="6500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07030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Kuva 2" descr="Kuva, joka sisältää kohteen teksti, kuvakaappaus, viiva, Fontti&#10;&#10;Kuvaus luotu automaattisesti">
            <a:extLst>
              <a:ext uri="{FF2B5EF4-FFF2-40B4-BE49-F238E27FC236}">
                <a16:creationId xmlns:a16="http://schemas.microsoft.com/office/drawing/2014/main" id="{5BA589F9-7A7B-8706-CF65-9C4A263866F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218" y="259430"/>
            <a:ext cx="11268222" cy="6339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76160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Kuva 2" descr="Kuva, joka sisältää kohteen teksti, kuvakaappaus, keltainen, Fontti&#10;&#10;Kuvaus luotu automaattisesti">
            <a:extLst>
              <a:ext uri="{FF2B5EF4-FFF2-40B4-BE49-F238E27FC236}">
                <a16:creationId xmlns:a16="http://schemas.microsoft.com/office/drawing/2014/main" id="{F484DFC9-1227-F836-8526-E5B0D408E9D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369" y="276777"/>
            <a:ext cx="11310425" cy="63624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5341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Kuva 2" descr="Kuva, joka sisältää kohteen teksti, kuvakaappaus, Fontti, Värikkyys&#10;&#10;Kuvaus luotu automaattisesti">
            <a:extLst>
              <a:ext uri="{FF2B5EF4-FFF2-40B4-BE49-F238E27FC236}">
                <a16:creationId xmlns:a16="http://schemas.microsoft.com/office/drawing/2014/main" id="{35024969-7643-EC2A-C533-A9810B1557C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" y="0"/>
            <a:ext cx="1219179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34569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</TotalTime>
  <Words>5</Words>
  <Application>Microsoft Office PowerPoint</Application>
  <PresentationFormat>Laajakuva</PresentationFormat>
  <Paragraphs>1</Paragraphs>
  <Slides>14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14</vt:i4>
      </vt:variant>
    </vt:vector>
  </HeadingPairs>
  <TitlesOfParts>
    <vt:vector size="19" baseType="lpstr">
      <vt:lpstr>Aptos</vt:lpstr>
      <vt:lpstr>Aptos Display</vt:lpstr>
      <vt:lpstr>Arial</vt:lpstr>
      <vt:lpstr>Calibri</vt:lpstr>
      <vt:lpstr>Office-teema</vt:lpstr>
      <vt:lpstr> Tilastotietoa suomenajokoirien koearvosteluista ketunajokokeissa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Tilastotietoa suomenajokoirien koearvosteluista ketunajokokeissa</dc:title>
  <dc:creator>Mika Elgland</dc:creator>
  <cp:lastModifiedBy>Koulutustoimikunta</cp:lastModifiedBy>
  <cp:revision>11</cp:revision>
  <dcterms:created xsi:type="dcterms:W3CDTF">2024-04-14T06:10:29Z</dcterms:created>
  <dcterms:modified xsi:type="dcterms:W3CDTF">2024-04-21T15:30:47Z</dcterms:modified>
</cp:coreProperties>
</file>