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69" r:id="rId6"/>
    <p:sldId id="287" r:id="rId7"/>
    <p:sldId id="270" r:id="rId8"/>
    <p:sldId id="271" r:id="rId9"/>
    <p:sldId id="272" r:id="rId10"/>
    <p:sldId id="289" r:id="rId11"/>
    <p:sldId id="290" r:id="rId12"/>
    <p:sldId id="294" r:id="rId13"/>
    <p:sldId id="273" r:id="rId14"/>
    <p:sldId id="296" r:id="rId15"/>
    <p:sldId id="297" r:id="rId16"/>
    <p:sldId id="298" r:id="rId17"/>
    <p:sldId id="275" r:id="rId18"/>
    <p:sldId id="276" r:id="rId19"/>
    <p:sldId id="299" r:id="rId20"/>
    <p:sldId id="300" r:id="rId21"/>
    <p:sldId id="277" r:id="rId22"/>
    <p:sldId id="291" r:id="rId23"/>
    <p:sldId id="292" r:id="rId24"/>
    <p:sldId id="278" r:id="rId25"/>
    <p:sldId id="293" r:id="rId26"/>
    <p:sldId id="295" r:id="rId27"/>
    <p:sldId id="284" r:id="rId28"/>
    <p:sldId id="285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B738CE-068E-4B4E-82BE-433B526F2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2D43927-DFA1-4F40-B264-E45EB3156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CB5244E-F8E2-4440-9B86-B6AA4ED74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81F597A-656A-4E70-A506-466C37D4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CC13142-FE8A-4049-A266-DBB227DD8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29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253BA4-F6A7-4C42-A349-745904930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E0D7D60-4447-47C1-B6E3-2755B78012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BE9435A-142F-48DE-B15A-FA23E58A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C4F4E17-B0CE-40F4-A933-97EC49E99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18285F6-39F6-4FA4-980E-75965D6C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5853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060DB4C-E2F2-4DCF-A897-F2E10AB7FA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0D31412-9D55-42C8-9D2E-CF322B238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5E6C39D-7134-48C2-AAC1-931E5FB25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161EB1-354B-4016-9263-198B556C3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1DB630B-C78F-4DFB-A6F8-5C52DD103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997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689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03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869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28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7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2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397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36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737626-157F-4632-9A07-88DACCA5C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A535E9-394D-4364-8226-DFD770AFE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E61482-1C0C-4C5D-AEDF-4513F234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8CFA4AA-383F-4F6E-8324-3FD3D68B7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69B3AC3-304E-4DDE-A0D0-351FB6B5C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64009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82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107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718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80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227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723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995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83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32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F279FF-692D-43A8-A6BA-76D8B593E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7FD3997-D59C-44A5-985C-404BFC5E5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2C4FF6F-38F7-44FC-BA95-8E631342D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2E56614-E7C2-4DB9-8F6C-D8A7F21C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EE3196C-79A6-4CCC-9FB8-860078F47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941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D3D15F-5C14-4690-AA82-F6E3DB8E4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606C28A-8E97-409B-87B6-F02AA0648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641EC77-B39C-4E9C-A8C9-0DBB4E870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6B9CCB0-C388-407B-B705-06663884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F4DB151-90E0-4643-BBEC-FC6EEA5A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7772FE5-4B76-4791-BC34-A4F009C78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08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3D3E56-0476-43C3-8058-FDFC140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7CAA2BB-3C59-4336-ACD2-954DA20B3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173A110-811C-41F1-8808-25AD5DDBD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63366B3-00E3-4866-9C46-0F8249DD0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F94FEB0C-DF87-4B11-B440-DEE517245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66AAB60D-3DF2-44D9-9FD4-6319F65BC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AB695F0-C6B2-49AE-A20B-E73FDDCAD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535D29E-B70D-4755-B56F-28E2FEAA8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060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54C965-ADF0-4CE1-8FD0-F70BBD386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22416F0-0C68-47DD-B83F-2A3362FD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60F7A02-CDF6-4E98-993D-D95601F55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D57298F-39A9-461F-BDEB-0B8AD3D33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24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99ABBF7-6263-4232-8E93-1CEB3E247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33861C00-AA4C-4EE2-A214-E51D47302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9401BE7-2E83-4277-8819-33C2E135D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07069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389D3-AF04-47D5-B4BE-BFAC93543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D9B961F-8955-4294-B378-1C820F9A7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67124D6-588E-43B5-AFF4-37E7597A7D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5C74FC1-4CC1-4C64-A565-2999BE40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E20835A-BCD5-48D2-A616-112F38B22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5B97E51-6481-4C29-9E1B-6154FBB6E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6243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E527BF4-5A31-49F2-BB18-4EDD935DB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0C3FF49-C3EE-4225-BE9F-83F9BA292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AEC8FEB-4130-4211-8E1A-9F81A308D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99EA858A-BF16-4107-BC5E-3D943E5C0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BBB79C-C89A-424B-9B7A-7FF71DE21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EF110E-6D95-4024-9397-85752FC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5775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58FF5F6-8ECD-456D-BB3E-DBEF11111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C5A3147-0A36-4A43-A7FF-CB95A6F8C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27A7BA-B4C4-4300-990E-FE158630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90ECA-55D0-40DD-A720-1009680170B8}" type="datetimeFigureOut">
              <a:rPr lang="fi-FI" smtClean="0"/>
              <a:t>23.7.2024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B6C89C-23C4-41D2-8FE7-6E30C2280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65D26A-A014-402C-A029-45335C17F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3543C-A48D-46C4-9DF0-DA5EC8E8E6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296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3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BD3CE01-31C9-4C2F-9627-6FE330FE87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6F1D240-778A-43A0-B2DB-5E3ADA5E3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1" y="-4763"/>
            <a:ext cx="5014912" cy="6862763"/>
            <a:chOff x="2928938" y="-4763"/>
            <a:chExt cx="5014912" cy="6862763"/>
          </a:xfrm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A3EF41D8-A4E7-496C-8046-3445D0188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DD160E48-06A1-4331-BF68-25EC854EE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76833E62-F657-49D3-9126-E099EEE454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0311BA35-DCA9-473A-8291-7A77C1D29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6F189998-2230-4358-9D2D-E8CD8DB56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07D8BEA6-2252-4BCC-BEED-6FAD15D525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4A721706-CE3D-4FD7-AE1E-648D8631D8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7162" y="415284"/>
            <a:ext cx="6493701" cy="4165600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</a:pP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b="1" dirty="0">
                <a:latin typeface="Calibri" panose="020F0502020204030204" pitchFamily="34" charset="0"/>
                <a:cs typeface="Calibri" panose="020F0502020204030204" pitchFamily="34" charset="0"/>
              </a:rPr>
              <a:t>Tilastotietoa suomenajokoirien ajokoearvosteluista koekaudelta 2023-2024</a:t>
            </a:r>
          </a:p>
        </p:txBody>
      </p:sp>
      <p:pic>
        <p:nvPicPr>
          <p:cNvPr id="4" name="Picture 2" descr="SAJ">
            <a:extLst>
              <a:ext uri="{FF2B5EF4-FFF2-40B4-BE49-F238E27FC236}">
                <a16:creationId xmlns:a16="http://schemas.microsoft.com/office/drawing/2014/main" id="{FF0878F9-0C07-4B3B-A892-5134F0262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" r="-3" b="4038"/>
          <a:stretch/>
        </p:blipFill>
        <p:spPr bwMode="auto">
          <a:xfrm>
            <a:off x="20" y="1850184"/>
            <a:ext cx="5448280" cy="5007817"/>
          </a:xfrm>
          <a:custGeom>
            <a:avLst/>
            <a:gdLst/>
            <a:ahLst/>
            <a:cxnLst/>
            <a:rect l="l" t="t" r="r" b="b"/>
            <a:pathLst>
              <a:path w="5448300" h="5007817">
                <a:moveTo>
                  <a:pt x="0" y="0"/>
                </a:moveTo>
                <a:lnTo>
                  <a:pt x="2872397" y="716034"/>
                </a:lnTo>
                <a:lnTo>
                  <a:pt x="5448300" y="5003584"/>
                </a:lnTo>
                <a:lnTo>
                  <a:pt x="0" y="500781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 descr="D:\SBJ_logo_2.jpg">
            <a:extLst>
              <a:ext uri="{FF2B5EF4-FFF2-40B4-BE49-F238E27FC236}">
                <a16:creationId xmlns:a16="http://schemas.microsoft.com/office/drawing/2014/main" id="{728F2040-0239-44B0-9CC0-9968FC8793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0" b="6165"/>
          <a:stretch/>
        </p:blipFill>
        <p:spPr bwMode="auto">
          <a:xfrm>
            <a:off x="20" y="10"/>
            <a:ext cx="3513646" cy="2566206"/>
          </a:xfrm>
          <a:custGeom>
            <a:avLst/>
            <a:gdLst/>
            <a:ahLst/>
            <a:cxnLst/>
            <a:rect l="l" t="t" r="r" b="b"/>
            <a:pathLst>
              <a:path w="3513666" h="2566216">
                <a:moveTo>
                  <a:pt x="0" y="0"/>
                </a:moveTo>
                <a:lnTo>
                  <a:pt x="3513666" y="0"/>
                </a:lnTo>
                <a:lnTo>
                  <a:pt x="2861733" y="2548466"/>
                </a:lnTo>
                <a:lnTo>
                  <a:pt x="2872397" y="2566216"/>
                </a:lnTo>
                <a:lnTo>
                  <a:pt x="0" y="1850183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630E910D-3DA2-4EC3-B72B-E59B0CAB0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40000">
            <a:off x="-47722" y="2178565"/>
            <a:ext cx="3009377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56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kuvakaappaus, Tontti, teksti, diagrammi&#10;&#10;Kuvaus luotu automaattisesti">
            <a:extLst>
              <a:ext uri="{FF2B5EF4-FFF2-40B4-BE49-F238E27FC236}">
                <a16:creationId xmlns:a16="http://schemas.microsoft.com/office/drawing/2014/main" id="{758FF995-CB81-E1E9-6551-32B76C659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9" y="0"/>
            <a:ext cx="1219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6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diagrammi&#10;&#10;Kuvaus luotu automaattisesti">
            <a:extLst>
              <a:ext uri="{FF2B5EF4-FFF2-40B4-BE49-F238E27FC236}">
                <a16:creationId xmlns:a16="http://schemas.microsoft.com/office/drawing/2014/main" id="{92B8012D-ABB5-9DD1-3BDE-3B8801C2E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"/>
            <a:ext cx="12192124" cy="685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5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diagrammi&#10;&#10;Kuvaus luotu automaattisesti">
            <a:extLst>
              <a:ext uri="{FF2B5EF4-FFF2-40B4-BE49-F238E27FC236}">
                <a16:creationId xmlns:a16="http://schemas.microsoft.com/office/drawing/2014/main" id="{E46622C2-A0C1-09B6-293E-702C08665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" y="0"/>
            <a:ext cx="1219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5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A2092E3-7F24-4736-AB1F-830A821B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" b="1350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03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A2092E3-7F24-4736-AB1F-830A821B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" b="1350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44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diagrammi, Tontti&#10;&#10;Kuvaus luotu automaattisesti">
            <a:extLst>
              <a:ext uri="{FF2B5EF4-FFF2-40B4-BE49-F238E27FC236}">
                <a16:creationId xmlns:a16="http://schemas.microsoft.com/office/drawing/2014/main" id="{761B4383-A698-9A90-BA87-DA1792E08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"/>
            <a:ext cx="12192110" cy="685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446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Tontti&#10;&#10;Kuvaus luotu automaattisesti">
            <a:extLst>
              <a:ext uri="{FF2B5EF4-FFF2-40B4-BE49-F238E27FC236}">
                <a16:creationId xmlns:a16="http://schemas.microsoft.com/office/drawing/2014/main" id="{89AB06ED-AEF0-B6E4-8DA3-7C47E5833B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" y="0"/>
            <a:ext cx="12192117" cy="685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712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A2092E3-7F24-4736-AB1F-830A821B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" b="1350"/>
          <a:stretch/>
        </p:blipFill>
        <p:spPr>
          <a:xfrm>
            <a:off x="0" y="201476"/>
            <a:ext cx="1219200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85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teksti, kuvakaappaus, Tontti, diagrammi&#10;&#10;Kuvaus luotu automaattisesti">
            <a:extLst>
              <a:ext uri="{FF2B5EF4-FFF2-40B4-BE49-F238E27FC236}">
                <a16:creationId xmlns:a16="http://schemas.microsoft.com/office/drawing/2014/main" id="{AF66949D-9DF1-EBA9-8591-3E6E39B50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" y="0"/>
            <a:ext cx="1219202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07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F1D17592-2BE5-D177-5932-2CD11BFA9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314"/>
            <a:ext cx="12191999" cy="719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64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6C6FD7E6-7995-B287-7B65-E2E72C493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" y="428"/>
            <a:ext cx="12191239" cy="685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54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A2092E3-7F24-4736-AB1F-830A821B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6" b="1356"/>
          <a:stretch/>
        </p:blipFill>
        <p:spPr>
          <a:xfrm>
            <a:off x="307775" y="261436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262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A2092E3-7F24-4736-AB1F-830A821B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b="1357"/>
          <a:stretch/>
        </p:blipFill>
        <p:spPr>
          <a:xfrm>
            <a:off x="90704" y="142646"/>
            <a:ext cx="12010592" cy="657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86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9B28049-1D49-78DC-B430-81E36AF46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" y="1"/>
            <a:ext cx="12192080" cy="685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1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A2092E3-7F24-4736-AB1F-830A821B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b="1360"/>
          <a:stretch/>
        </p:blipFill>
        <p:spPr>
          <a:xfrm>
            <a:off x="72203" y="132522"/>
            <a:ext cx="12035486" cy="65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231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A2092E3-7F24-4736-AB1F-830A821B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" b="1474"/>
          <a:stretch/>
        </p:blipFill>
        <p:spPr>
          <a:xfrm>
            <a:off x="-45245" y="0"/>
            <a:ext cx="12253433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8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A2092E3-7F24-4736-AB1F-830A821B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 b="1351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65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Sisällön paikkamerkki 24" descr="Kuva, joka sisältää kohteen teksti, kuvakaappaus, logo, Fontti&#10;&#10;Kuvaus luotu automaattisesti">
            <a:extLst>
              <a:ext uri="{FF2B5EF4-FFF2-40B4-BE49-F238E27FC236}">
                <a16:creationId xmlns:a16="http://schemas.microsoft.com/office/drawing/2014/main" id="{6279CD31-17ED-E7E3-708A-01DD04E824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1675084"/>
            <a:ext cx="6012555" cy="3635962"/>
          </a:xfrm>
        </p:spPr>
      </p:pic>
      <p:pic>
        <p:nvPicPr>
          <p:cNvPr id="29" name="Sisällön paikkamerkki 28" descr="Kuva, joka sisältää kohteen teksti, kuvakaappaus, logo, Fontti&#10;&#10;Kuvaus luotu automaattisesti">
            <a:extLst>
              <a:ext uri="{FF2B5EF4-FFF2-40B4-BE49-F238E27FC236}">
                <a16:creationId xmlns:a16="http://schemas.microsoft.com/office/drawing/2014/main" id="{051D24CC-1473-0DC6-68C2-110050BD2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1675084"/>
            <a:ext cx="6096000" cy="3635962"/>
          </a:xfrm>
        </p:spPr>
      </p:pic>
    </p:spTree>
    <p:extLst>
      <p:ext uri="{BB962C8B-B14F-4D97-AF65-F5344CB8AC3E}">
        <p14:creationId xmlns:p14="http://schemas.microsoft.com/office/powerpoint/2010/main" val="21869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421BFEC-D0DE-27B7-3637-FDE67603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2" b="1362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38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421BFEC-D0DE-27B7-3637-FDE67603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" b="1355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31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0421BFEC-D0DE-27B7-3637-FDE676036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" b="1349"/>
          <a:stretch/>
        </p:blipFill>
        <p:spPr>
          <a:xfrm>
            <a:off x="307775" y="261437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04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E6AE9218-622C-E644-1216-3F82837C4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17" y="59539"/>
            <a:ext cx="11909120" cy="66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03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CA2092E3-7F24-4736-AB1F-830A821BF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" b="2444"/>
          <a:stretch/>
        </p:blipFill>
        <p:spPr>
          <a:xfrm>
            <a:off x="307775" y="282823"/>
            <a:ext cx="11576450" cy="63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494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ksi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53449A9981EAA4080EB4051300E8474" ma:contentTypeVersion="8" ma:contentTypeDescription="Luo uusi asiakirja." ma:contentTypeScope="" ma:versionID="bd38a2d31219bf88da05b3ec5b903194">
  <xsd:schema xmlns:xsd="http://www.w3.org/2001/XMLSchema" xmlns:xs="http://www.w3.org/2001/XMLSchema" xmlns:p="http://schemas.microsoft.com/office/2006/metadata/properties" xmlns:ns3="dc4482e5-ff4f-4648-9825-0e7aee41bd36" xmlns:ns4="ff9c0359-8e78-4701-ab0f-572ee9d4ae3a" targetNamespace="http://schemas.microsoft.com/office/2006/metadata/properties" ma:root="true" ma:fieldsID="d09c53ebc4675158a1f9e89dddfa6929" ns3:_="" ns4:_="">
    <xsd:import namespace="dc4482e5-ff4f-4648-9825-0e7aee41bd36"/>
    <xsd:import namespace="ff9c0359-8e78-4701-ab0f-572ee9d4ae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_activity" minOccurs="0"/>
                <xsd:element ref="ns3:MediaServiceObjectDetectorVersions" minOccurs="0"/>
                <xsd:element ref="ns3:MediaServiceSearchPropertie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482e5-ff4f-4648-9825-0e7aee41bd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0" nillable="true" ma:displayName="_activity" ma:hidden="true" ma:internalName="_activity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c0359-8e78-4701-ab0f-572ee9d4ae3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c4482e5-ff4f-4648-9825-0e7aee41bd36" xsi:nil="true"/>
  </documentManagement>
</p:properties>
</file>

<file path=customXml/itemProps1.xml><?xml version="1.0" encoding="utf-8"?>
<ds:datastoreItem xmlns:ds="http://schemas.openxmlformats.org/officeDocument/2006/customXml" ds:itemID="{ADCB0D8D-3202-4829-A781-14F966B671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4482e5-ff4f-4648-9825-0e7aee41bd36"/>
    <ds:schemaRef ds:uri="ff9c0359-8e78-4701-ab0f-572ee9d4ae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8663E8-4C8D-4E35-92EB-FF1C19118D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26E21D-BBE1-4F8F-B368-BD3C26FC93FE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dc4482e5-ff4f-4648-9825-0e7aee41bd36"/>
    <ds:schemaRef ds:uri="http://schemas.openxmlformats.org/package/2006/metadata/core-properties"/>
    <ds:schemaRef ds:uri="ff9c0359-8e78-4701-ab0f-572ee9d4ae3a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6</Words>
  <Application>Microsoft Office PowerPoint</Application>
  <PresentationFormat>Laajakuva</PresentationFormat>
  <Paragraphs>1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Office-teema</vt:lpstr>
      <vt:lpstr>Parallaksi</vt:lpstr>
      <vt:lpstr> Tilastotietoa suomenajokoirien ajokoearvosteluista koekaudelta 2023-2024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Mika Elgland</dc:creator>
  <cp:lastModifiedBy>Mika Elgland</cp:lastModifiedBy>
  <cp:revision>19</cp:revision>
  <dcterms:created xsi:type="dcterms:W3CDTF">2022-04-10T12:53:58Z</dcterms:created>
  <dcterms:modified xsi:type="dcterms:W3CDTF">2024-07-23T19:31:39Z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0x010100753449A9981EAA4080EB4051300E8474</vt:lpwstr>
  </property>
</Properties>
</file>