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4" r:id="rId4"/>
  </p:sldMasterIdLst>
  <p:sldIdLst>
    <p:sldId id="256" r:id="rId5"/>
    <p:sldId id="270" r:id="rId6"/>
    <p:sldId id="271" r:id="rId7"/>
    <p:sldId id="275" r:id="rId8"/>
    <p:sldId id="277" r:id="rId9"/>
    <p:sldId id="278" r:id="rId10"/>
    <p:sldId id="258" r:id="rId11"/>
    <p:sldId id="263" r:id="rId12"/>
    <p:sldId id="264" r:id="rId13"/>
    <p:sldId id="268" r:id="rId14"/>
    <p:sldId id="261" r:id="rId15"/>
    <p:sldId id="262" r:id="rId16"/>
    <p:sldId id="257" r:id="rId17"/>
    <p:sldId id="267" r:id="rId18"/>
    <p:sldId id="265" r:id="rId19"/>
    <p:sldId id="260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474D7-2714-4517-8CF7-F3C3AAF1B33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C60A198-BE69-4E92-8AD5-60360D6920EE}">
      <dgm:prSet phldrT="[Text]"/>
      <dgm:spPr/>
      <dgm:t>
        <a:bodyPr/>
        <a:lstStyle/>
        <a:p>
          <a:r>
            <a:rPr lang="fi-FI" noProof="0" dirty="0"/>
            <a:t>Kirjaudu sisään</a:t>
          </a:r>
        </a:p>
      </dgm:t>
    </dgm:pt>
    <dgm:pt modelId="{25FF884C-C6B1-432B-8285-DFC4EF59787B}" type="parTrans" cxnId="{5A2C52D5-CF50-4710-BF5E-E28BB854D0CC}">
      <dgm:prSet/>
      <dgm:spPr/>
      <dgm:t>
        <a:bodyPr/>
        <a:lstStyle/>
        <a:p>
          <a:endParaRPr lang="en-GB"/>
        </a:p>
      </dgm:t>
    </dgm:pt>
    <dgm:pt modelId="{B3EB1EF4-6CE6-442E-97C8-BD1262EF3607}" type="sibTrans" cxnId="{5A2C52D5-CF50-4710-BF5E-E28BB854D0CC}">
      <dgm:prSet/>
      <dgm:spPr/>
      <dgm:t>
        <a:bodyPr/>
        <a:lstStyle/>
        <a:p>
          <a:endParaRPr lang="en-GB"/>
        </a:p>
      </dgm:t>
    </dgm:pt>
    <dgm:pt modelId="{E9153300-C17D-4477-AD7F-B7E8DA4E157F}">
      <dgm:prSet phldrT="[Text]"/>
      <dgm:spPr/>
      <dgm:t>
        <a:bodyPr/>
        <a:lstStyle/>
        <a:p>
          <a:r>
            <a:rPr lang="en-GB" dirty="0"/>
            <a:t>Vain </a:t>
          </a:r>
          <a:r>
            <a:rPr lang="fi-FI" noProof="0" dirty="0"/>
            <a:t>kirjautunut YT tai toimitsija voi perua tai siirtää kokeen</a:t>
          </a:r>
        </a:p>
      </dgm:t>
    </dgm:pt>
    <dgm:pt modelId="{C071F5E1-2D17-422A-8095-2093D6292752}" type="parTrans" cxnId="{4A62BDFE-8DDB-4CB6-8B78-D29F18BDA22A}">
      <dgm:prSet/>
      <dgm:spPr/>
      <dgm:t>
        <a:bodyPr/>
        <a:lstStyle/>
        <a:p>
          <a:endParaRPr lang="en-GB"/>
        </a:p>
      </dgm:t>
    </dgm:pt>
    <dgm:pt modelId="{B4CEFEE5-181A-4EAB-9948-3EE13CAF3FB4}" type="sibTrans" cxnId="{4A62BDFE-8DDB-4CB6-8B78-D29F18BDA22A}">
      <dgm:prSet/>
      <dgm:spPr/>
      <dgm:t>
        <a:bodyPr/>
        <a:lstStyle/>
        <a:p>
          <a:endParaRPr lang="en-GB"/>
        </a:p>
      </dgm:t>
    </dgm:pt>
    <dgm:pt modelId="{C9ABC437-3CDF-4043-B4AB-9D5B49DED019}">
      <dgm:prSet phldrT="[Text]"/>
      <dgm:spPr/>
      <dgm:t>
        <a:bodyPr/>
        <a:lstStyle/>
        <a:p>
          <a:r>
            <a:rPr lang="fi-FI" noProof="0" dirty="0"/>
            <a:t>Valitse koe</a:t>
          </a:r>
        </a:p>
      </dgm:t>
    </dgm:pt>
    <dgm:pt modelId="{EBEDA7F8-89F5-4E23-8DD5-22293016D2D2}" type="parTrans" cxnId="{C44E348A-6962-4D1D-9C4A-74F1AE41FA79}">
      <dgm:prSet/>
      <dgm:spPr/>
      <dgm:t>
        <a:bodyPr/>
        <a:lstStyle/>
        <a:p>
          <a:endParaRPr lang="en-GB"/>
        </a:p>
      </dgm:t>
    </dgm:pt>
    <dgm:pt modelId="{9A6ABB1C-A5BD-4FDA-9A6E-356753758A72}" type="sibTrans" cxnId="{C44E348A-6962-4D1D-9C4A-74F1AE41FA79}">
      <dgm:prSet/>
      <dgm:spPr/>
      <dgm:t>
        <a:bodyPr/>
        <a:lstStyle/>
        <a:p>
          <a:endParaRPr lang="en-GB"/>
        </a:p>
      </dgm:t>
    </dgm:pt>
    <dgm:pt modelId="{E85BAB5B-EA97-4ABE-B370-6D2360A3F8EA}">
      <dgm:prSet phldrT="[Text]"/>
      <dgm:spPr/>
      <dgm:t>
        <a:bodyPr/>
        <a:lstStyle/>
        <a:p>
          <a:r>
            <a:rPr lang="fi-FI" noProof="0" dirty="0"/>
            <a:t>Paina nappia “kokeentila/ Siirrä/Peru”</a:t>
          </a:r>
        </a:p>
      </dgm:t>
    </dgm:pt>
    <dgm:pt modelId="{06A965A4-5846-4CCE-8A37-802C6D7DB1B3}" type="parTrans" cxnId="{1A0D92BA-CDAC-4F6A-BB5B-5ED126D54630}">
      <dgm:prSet/>
      <dgm:spPr/>
      <dgm:t>
        <a:bodyPr/>
        <a:lstStyle/>
        <a:p>
          <a:endParaRPr lang="en-GB"/>
        </a:p>
      </dgm:t>
    </dgm:pt>
    <dgm:pt modelId="{1915A766-6D9E-4A3B-96CD-19478E9C48A9}" type="sibTrans" cxnId="{1A0D92BA-CDAC-4F6A-BB5B-5ED126D54630}">
      <dgm:prSet/>
      <dgm:spPr/>
      <dgm:t>
        <a:bodyPr/>
        <a:lstStyle/>
        <a:p>
          <a:endParaRPr lang="en-GB"/>
        </a:p>
      </dgm:t>
    </dgm:pt>
    <dgm:pt modelId="{868B9455-9971-4AE9-AF31-C02A82DFCF79}">
      <dgm:prSet phldrT="[Text]"/>
      <dgm:spPr/>
      <dgm:t>
        <a:bodyPr/>
        <a:lstStyle/>
        <a:p>
          <a:r>
            <a:rPr lang="fi-FI" noProof="0" dirty="0"/>
            <a:t>Seuraa ohjeita</a:t>
          </a:r>
        </a:p>
      </dgm:t>
    </dgm:pt>
    <dgm:pt modelId="{1B272CFF-878A-4FF7-9AF6-A99B18B63EFA}" type="parTrans" cxnId="{DF5E5545-3041-44F8-AD29-011DBBD9A503}">
      <dgm:prSet/>
      <dgm:spPr/>
      <dgm:t>
        <a:bodyPr/>
        <a:lstStyle/>
        <a:p>
          <a:endParaRPr lang="en-GB"/>
        </a:p>
      </dgm:t>
    </dgm:pt>
    <dgm:pt modelId="{4C251ADD-3C49-428C-8C09-C26B73BAE468}" type="sibTrans" cxnId="{DF5E5545-3041-44F8-AD29-011DBBD9A503}">
      <dgm:prSet/>
      <dgm:spPr/>
      <dgm:t>
        <a:bodyPr/>
        <a:lstStyle/>
        <a:p>
          <a:endParaRPr lang="en-GB"/>
        </a:p>
      </dgm:t>
    </dgm:pt>
    <dgm:pt modelId="{5101819C-8FAE-4C23-A6B4-783210948786}">
      <dgm:prSet phldrT="[Text]"/>
      <dgm:spPr/>
      <dgm:t>
        <a:bodyPr/>
        <a:lstStyle/>
        <a:p>
          <a:r>
            <a:rPr lang="fi-FI" noProof="0" dirty="0"/>
            <a:t>Täydennä tarvittavat tiedot</a:t>
          </a:r>
        </a:p>
      </dgm:t>
    </dgm:pt>
    <dgm:pt modelId="{35895D9D-B60C-443F-9F9A-BDA6E7F7B7C5}" type="parTrans" cxnId="{E6A9C111-7F48-4258-8B16-FF0DE2FA3B68}">
      <dgm:prSet/>
      <dgm:spPr/>
      <dgm:t>
        <a:bodyPr/>
        <a:lstStyle/>
        <a:p>
          <a:endParaRPr lang="en-GB"/>
        </a:p>
      </dgm:t>
    </dgm:pt>
    <dgm:pt modelId="{3A075ED7-DB6C-40F9-9193-91AF3E6F257F}" type="sibTrans" cxnId="{E6A9C111-7F48-4258-8B16-FF0DE2FA3B68}">
      <dgm:prSet/>
      <dgm:spPr/>
      <dgm:t>
        <a:bodyPr/>
        <a:lstStyle/>
        <a:p>
          <a:endParaRPr lang="en-GB"/>
        </a:p>
      </dgm:t>
    </dgm:pt>
    <dgm:pt modelId="{558AD74C-BED0-423B-A2A9-70F679ED9AE6}" type="pres">
      <dgm:prSet presAssocID="{4C1474D7-2714-4517-8CF7-F3C3AAF1B330}" presName="linearFlow" presStyleCnt="0">
        <dgm:presLayoutVars>
          <dgm:dir/>
          <dgm:animLvl val="lvl"/>
          <dgm:resizeHandles val="exact"/>
        </dgm:presLayoutVars>
      </dgm:prSet>
      <dgm:spPr/>
    </dgm:pt>
    <dgm:pt modelId="{679ABD42-7EFC-4D92-949E-F95995E3FEF1}" type="pres">
      <dgm:prSet presAssocID="{FC60A198-BE69-4E92-8AD5-60360D6920EE}" presName="composite" presStyleCnt="0"/>
      <dgm:spPr/>
    </dgm:pt>
    <dgm:pt modelId="{EB18E806-053A-4555-9FCF-3844C434C911}" type="pres">
      <dgm:prSet presAssocID="{FC60A198-BE69-4E92-8AD5-60360D6920E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4DFE879-6999-48A2-99B1-0A53C9762E5D}" type="pres">
      <dgm:prSet presAssocID="{FC60A198-BE69-4E92-8AD5-60360D6920EE}" presName="parSh" presStyleLbl="node1" presStyleIdx="0" presStyleCnt="3" custScaleX="139563" custScaleY="215327" custLinFactNeighborX="-214" custLinFactNeighborY="8807"/>
      <dgm:spPr/>
    </dgm:pt>
    <dgm:pt modelId="{70D60367-CDD9-48FF-864B-5179F052302F}" type="pres">
      <dgm:prSet presAssocID="{FC60A198-BE69-4E92-8AD5-60360D6920EE}" presName="desTx" presStyleLbl="fgAcc1" presStyleIdx="0" presStyleCnt="3" custScaleX="128269" custScaleY="77935" custLinFactNeighborX="-6259" custLinFactNeighborY="-30540">
        <dgm:presLayoutVars>
          <dgm:bulletEnabled val="1"/>
        </dgm:presLayoutVars>
      </dgm:prSet>
      <dgm:spPr/>
    </dgm:pt>
    <dgm:pt modelId="{9609A508-7B64-4269-B2F8-65089B14E2AC}" type="pres">
      <dgm:prSet presAssocID="{B3EB1EF4-6CE6-442E-97C8-BD1262EF3607}" presName="sibTrans" presStyleLbl="sibTrans2D1" presStyleIdx="0" presStyleCnt="2"/>
      <dgm:spPr/>
    </dgm:pt>
    <dgm:pt modelId="{A7D150F1-A9DE-42F2-B557-F2E093F8F0E1}" type="pres">
      <dgm:prSet presAssocID="{B3EB1EF4-6CE6-442E-97C8-BD1262EF3607}" presName="connTx" presStyleLbl="sibTrans2D1" presStyleIdx="0" presStyleCnt="2"/>
      <dgm:spPr/>
    </dgm:pt>
    <dgm:pt modelId="{2C1468A6-7716-4506-98DE-84034CCD2519}" type="pres">
      <dgm:prSet presAssocID="{C9ABC437-3CDF-4043-B4AB-9D5B49DED019}" presName="composite" presStyleCnt="0"/>
      <dgm:spPr/>
    </dgm:pt>
    <dgm:pt modelId="{5A18D4F3-FF38-4623-8F7B-DCF5ED021992}" type="pres">
      <dgm:prSet presAssocID="{C9ABC437-3CDF-4043-B4AB-9D5B49DED0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638B927-F8C8-46C1-946E-86CDA44A9C47}" type="pres">
      <dgm:prSet presAssocID="{C9ABC437-3CDF-4043-B4AB-9D5B49DED019}" presName="parSh" presStyleLbl="node1" presStyleIdx="1" presStyleCnt="3" custScaleX="131727" custScaleY="199883" custLinFactNeighborX="302" custLinFactNeighborY="8272"/>
      <dgm:spPr/>
    </dgm:pt>
    <dgm:pt modelId="{4EF04E4C-C151-4D4F-8F78-93E2C4A553E8}" type="pres">
      <dgm:prSet presAssocID="{C9ABC437-3CDF-4043-B4AB-9D5B49DED019}" presName="desTx" presStyleLbl="fgAcc1" presStyleIdx="1" presStyleCnt="3" custScaleX="129342" custScaleY="76792" custLinFactNeighborX="-7577" custLinFactNeighborY="-31741">
        <dgm:presLayoutVars>
          <dgm:bulletEnabled val="1"/>
        </dgm:presLayoutVars>
      </dgm:prSet>
      <dgm:spPr/>
    </dgm:pt>
    <dgm:pt modelId="{165EEA58-383D-49C3-A577-2ACB3C372582}" type="pres">
      <dgm:prSet presAssocID="{9A6ABB1C-A5BD-4FDA-9A6E-356753758A72}" presName="sibTrans" presStyleLbl="sibTrans2D1" presStyleIdx="1" presStyleCnt="2"/>
      <dgm:spPr/>
    </dgm:pt>
    <dgm:pt modelId="{1905F094-48BD-4257-9030-A4AE879B610B}" type="pres">
      <dgm:prSet presAssocID="{9A6ABB1C-A5BD-4FDA-9A6E-356753758A72}" presName="connTx" presStyleLbl="sibTrans2D1" presStyleIdx="1" presStyleCnt="2"/>
      <dgm:spPr/>
    </dgm:pt>
    <dgm:pt modelId="{5E153020-154A-447D-A9E2-612900226B06}" type="pres">
      <dgm:prSet presAssocID="{868B9455-9971-4AE9-AF31-C02A82DFCF79}" presName="composite" presStyleCnt="0"/>
      <dgm:spPr/>
    </dgm:pt>
    <dgm:pt modelId="{F8D2BD1C-041A-4666-9A8F-C20CC3D96D7A}" type="pres">
      <dgm:prSet presAssocID="{868B9455-9971-4AE9-AF31-C02A82DFCF7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FBD72D1-581E-43D7-B87D-1760CB13D012}" type="pres">
      <dgm:prSet presAssocID="{868B9455-9971-4AE9-AF31-C02A82DFCF79}" presName="parSh" presStyleLbl="node1" presStyleIdx="2" presStyleCnt="3" custScaleX="123659" custScaleY="216475" custLinFactNeighborX="-2022" custLinFactNeighborY="8491"/>
      <dgm:spPr/>
    </dgm:pt>
    <dgm:pt modelId="{7D9E8B84-FB83-486C-B335-9C88E12686FC}" type="pres">
      <dgm:prSet presAssocID="{868B9455-9971-4AE9-AF31-C02A82DFCF79}" presName="desTx" presStyleLbl="fgAcc1" presStyleIdx="2" presStyleCnt="3" custScaleX="123105" custScaleY="71957" custLinFactNeighborX="-11643" custLinFactNeighborY="-35044">
        <dgm:presLayoutVars>
          <dgm:bulletEnabled val="1"/>
        </dgm:presLayoutVars>
      </dgm:prSet>
      <dgm:spPr/>
    </dgm:pt>
  </dgm:ptLst>
  <dgm:cxnLst>
    <dgm:cxn modelId="{F5F38803-C321-412A-BAF9-B3BE003976EE}" type="presOf" srcId="{5101819C-8FAE-4C23-A6B4-783210948786}" destId="{7D9E8B84-FB83-486C-B335-9C88E12686FC}" srcOrd="0" destOrd="0" presId="urn:microsoft.com/office/officeart/2005/8/layout/process3"/>
    <dgm:cxn modelId="{E6A9C111-7F48-4258-8B16-FF0DE2FA3B68}" srcId="{868B9455-9971-4AE9-AF31-C02A82DFCF79}" destId="{5101819C-8FAE-4C23-A6B4-783210948786}" srcOrd="0" destOrd="0" parTransId="{35895D9D-B60C-443F-9F9A-BDA6E7F7B7C5}" sibTransId="{3A075ED7-DB6C-40F9-9193-91AF3E6F257F}"/>
    <dgm:cxn modelId="{CBD44139-CB98-4B5B-BD45-479B989F7AC6}" type="presOf" srcId="{B3EB1EF4-6CE6-442E-97C8-BD1262EF3607}" destId="{9609A508-7B64-4269-B2F8-65089B14E2AC}" srcOrd="0" destOrd="0" presId="urn:microsoft.com/office/officeart/2005/8/layout/process3"/>
    <dgm:cxn modelId="{DF5E5545-3041-44F8-AD29-011DBBD9A503}" srcId="{4C1474D7-2714-4517-8CF7-F3C3AAF1B330}" destId="{868B9455-9971-4AE9-AF31-C02A82DFCF79}" srcOrd="2" destOrd="0" parTransId="{1B272CFF-878A-4FF7-9AF6-A99B18B63EFA}" sibTransId="{4C251ADD-3C49-428C-8C09-C26B73BAE468}"/>
    <dgm:cxn modelId="{DF687857-3373-4886-8514-02A6BC92D549}" type="presOf" srcId="{4C1474D7-2714-4517-8CF7-F3C3AAF1B330}" destId="{558AD74C-BED0-423B-A2A9-70F679ED9AE6}" srcOrd="0" destOrd="0" presId="urn:microsoft.com/office/officeart/2005/8/layout/process3"/>
    <dgm:cxn modelId="{EEB83058-597B-408D-8B59-4D9163ED58C2}" type="presOf" srcId="{9A6ABB1C-A5BD-4FDA-9A6E-356753758A72}" destId="{1905F094-48BD-4257-9030-A4AE879B610B}" srcOrd="1" destOrd="0" presId="urn:microsoft.com/office/officeart/2005/8/layout/process3"/>
    <dgm:cxn modelId="{D88C3682-1B41-45A4-A892-B457915608CC}" type="presOf" srcId="{C9ABC437-3CDF-4043-B4AB-9D5B49DED019}" destId="{5A18D4F3-FF38-4623-8F7B-DCF5ED021992}" srcOrd="0" destOrd="0" presId="urn:microsoft.com/office/officeart/2005/8/layout/process3"/>
    <dgm:cxn modelId="{C44E348A-6962-4D1D-9C4A-74F1AE41FA79}" srcId="{4C1474D7-2714-4517-8CF7-F3C3AAF1B330}" destId="{C9ABC437-3CDF-4043-B4AB-9D5B49DED019}" srcOrd="1" destOrd="0" parTransId="{EBEDA7F8-89F5-4E23-8DD5-22293016D2D2}" sibTransId="{9A6ABB1C-A5BD-4FDA-9A6E-356753758A72}"/>
    <dgm:cxn modelId="{1A0D92BA-CDAC-4F6A-BB5B-5ED126D54630}" srcId="{C9ABC437-3CDF-4043-B4AB-9D5B49DED019}" destId="{E85BAB5B-EA97-4ABE-B370-6D2360A3F8EA}" srcOrd="0" destOrd="0" parTransId="{06A965A4-5846-4CCE-8A37-802C6D7DB1B3}" sibTransId="{1915A766-6D9E-4A3B-96CD-19478E9C48A9}"/>
    <dgm:cxn modelId="{46CDE5BF-CD6A-4A20-928F-1B9C1D1CE531}" type="presOf" srcId="{FC60A198-BE69-4E92-8AD5-60360D6920EE}" destId="{EB18E806-053A-4555-9FCF-3844C434C911}" srcOrd="0" destOrd="0" presId="urn:microsoft.com/office/officeart/2005/8/layout/process3"/>
    <dgm:cxn modelId="{599E3DC1-3E72-4EC1-9F43-079D64F4A103}" type="presOf" srcId="{E85BAB5B-EA97-4ABE-B370-6D2360A3F8EA}" destId="{4EF04E4C-C151-4D4F-8F78-93E2C4A553E8}" srcOrd="0" destOrd="0" presId="urn:microsoft.com/office/officeart/2005/8/layout/process3"/>
    <dgm:cxn modelId="{F59238C8-F035-4E0F-8E47-23CEEC872A6A}" type="presOf" srcId="{FC60A198-BE69-4E92-8AD5-60360D6920EE}" destId="{14DFE879-6999-48A2-99B1-0A53C9762E5D}" srcOrd="1" destOrd="0" presId="urn:microsoft.com/office/officeart/2005/8/layout/process3"/>
    <dgm:cxn modelId="{6EA09CCF-B4AA-491F-A3B7-3623619808B3}" type="presOf" srcId="{868B9455-9971-4AE9-AF31-C02A82DFCF79}" destId="{6FBD72D1-581E-43D7-B87D-1760CB13D012}" srcOrd="1" destOrd="0" presId="urn:microsoft.com/office/officeart/2005/8/layout/process3"/>
    <dgm:cxn modelId="{558811D4-92CE-493B-B946-7FE63832D9F3}" type="presOf" srcId="{E9153300-C17D-4477-AD7F-B7E8DA4E157F}" destId="{70D60367-CDD9-48FF-864B-5179F052302F}" srcOrd="0" destOrd="0" presId="urn:microsoft.com/office/officeart/2005/8/layout/process3"/>
    <dgm:cxn modelId="{5A2C52D5-CF50-4710-BF5E-E28BB854D0CC}" srcId="{4C1474D7-2714-4517-8CF7-F3C3AAF1B330}" destId="{FC60A198-BE69-4E92-8AD5-60360D6920EE}" srcOrd="0" destOrd="0" parTransId="{25FF884C-C6B1-432B-8285-DFC4EF59787B}" sibTransId="{B3EB1EF4-6CE6-442E-97C8-BD1262EF3607}"/>
    <dgm:cxn modelId="{FD9330DF-05BD-43D4-8DAC-D4520848132D}" type="presOf" srcId="{9A6ABB1C-A5BD-4FDA-9A6E-356753758A72}" destId="{165EEA58-383D-49C3-A577-2ACB3C372582}" srcOrd="0" destOrd="0" presId="urn:microsoft.com/office/officeart/2005/8/layout/process3"/>
    <dgm:cxn modelId="{F57542DF-1DF1-44EC-AB25-C71DB95CFAE0}" type="presOf" srcId="{868B9455-9971-4AE9-AF31-C02A82DFCF79}" destId="{F8D2BD1C-041A-4666-9A8F-C20CC3D96D7A}" srcOrd="0" destOrd="0" presId="urn:microsoft.com/office/officeart/2005/8/layout/process3"/>
    <dgm:cxn modelId="{F9F223E6-1BB4-4888-98BB-D45D4D5DDFCA}" type="presOf" srcId="{C9ABC437-3CDF-4043-B4AB-9D5B49DED019}" destId="{5638B927-F8C8-46C1-946E-86CDA44A9C47}" srcOrd="1" destOrd="0" presId="urn:microsoft.com/office/officeart/2005/8/layout/process3"/>
    <dgm:cxn modelId="{F4B749F5-C2CC-4E76-A41C-5AD9B35BE324}" type="presOf" srcId="{B3EB1EF4-6CE6-442E-97C8-BD1262EF3607}" destId="{A7D150F1-A9DE-42F2-B557-F2E093F8F0E1}" srcOrd="1" destOrd="0" presId="urn:microsoft.com/office/officeart/2005/8/layout/process3"/>
    <dgm:cxn modelId="{4A62BDFE-8DDB-4CB6-8B78-D29F18BDA22A}" srcId="{FC60A198-BE69-4E92-8AD5-60360D6920EE}" destId="{E9153300-C17D-4477-AD7F-B7E8DA4E157F}" srcOrd="0" destOrd="0" parTransId="{C071F5E1-2D17-422A-8095-2093D6292752}" sibTransId="{B4CEFEE5-181A-4EAB-9948-3EE13CAF3FB4}"/>
    <dgm:cxn modelId="{1F8AF888-AA37-4AF2-ADF7-1C0E8912401C}" type="presParOf" srcId="{558AD74C-BED0-423B-A2A9-70F679ED9AE6}" destId="{679ABD42-7EFC-4D92-949E-F95995E3FEF1}" srcOrd="0" destOrd="0" presId="urn:microsoft.com/office/officeart/2005/8/layout/process3"/>
    <dgm:cxn modelId="{B542CAD9-D2FF-40C9-AF2F-225965915FEA}" type="presParOf" srcId="{679ABD42-7EFC-4D92-949E-F95995E3FEF1}" destId="{EB18E806-053A-4555-9FCF-3844C434C911}" srcOrd="0" destOrd="0" presId="urn:microsoft.com/office/officeart/2005/8/layout/process3"/>
    <dgm:cxn modelId="{02DBAD05-2C4D-4250-9C6D-3E0C538DB28B}" type="presParOf" srcId="{679ABD42-7EFC-4D92-949E-F95995E3FEF1}" destId="{14DFE879-6999-48A2-99B1-0A53C9762E5D}" srcOrd="1" destOrd="0" presId="urn:microsoft.com/office/officeart/2005/8/layout/process3"/>
    <dgm:cxn modelId="{552B20B3-6720-4026-A80A-F7BE8B80FF9D}" type="presParOf" srcId="{679ABD42-7EFC-4D92-949E-F95995E3FEF1}" destId="{70D60367-CDD9-48FF-864B-5179F052302F}" srcOrd="2" destOrd="0" presId="urn:microsoft.com/office/officeart/2005/8/layout/process3"/>
    <dgm:cxn modelId="{6BA023E5-14C5-47DD-9585-42A3405FEF4F}" type="presParOf" srcId="{558AD74C-BED0-423B-A2A9-70F679ED9AE6}" destId="{9609A508-7B64-4269-B2F8-65089B14E2AC}" srcOrd="1" destOrd="0" presId="urn:microsoft.com/office/officeart/2005/8/layout/process3"/>
    <dgm:cxn modelId="{9B6416FF-BA8F-4CA3-A5F0-C09BBB3F1F86}" type="presParOf" srcId="{9609A508-7B64-4269-B2F8-65089B14E2AC}" destId="{A7D150F1-A9DE-42F2-B557-F2E093F8F0E1}" srcOrd="0" destOrd="0" presId="urn:microsoft.com/office/officeart/2005/8/layout/process3"/>
    <dgm:cxn modelId="{2BD5AD5A-8D19-4557-B0F3-79134FCF6974}" type="presParOf" srcId="{558AD74C-BED0-423B-A2A9-70F679ED9AE6}" destId="{2C1468A6-7716-4506-98DE-84034CCD2519}" srcOrd="2" destOrd="0" presId="urn:microsoft.com/office/officeart/2005/8/layout/process3"/>
    <dgm:cxn modelId="{E22E496D-BEA6-4CB5-BB05-44CBB7B546BB}" type="presParOf" srcId="{2C1468A6-7716-4506-98DE-84034CCD2519}" destId="{5A18D4F3-FF38-4623-8F7B-DCF5ED021992}" srcOrd="0" destOrd="0" presId="urn:microsoft.com/office/officeart/2005/8/layout/process3"/>
    <dgm:cxn modelId="{37E62B97-D594-4360-8A2D-C8E0114116C5}" type="presParOf" srcId="{2C1468A6-7716-4506-98DE-84034CCD2519}" destId="{5638B927-F8C8-46C1-946E-86CDA44A9C47}" srcOrd="1" destOrd="0" presId="urn:microsoft.com/office/officeart/2005/8/layout/process3"/>
    <dgm:cxn modelId="{5053B50E-34BE-4322-80EB-6496948DC81C}" type="presParOf" srcId="{2C1468A6-7716-4506-98DE-84034CCD2519}" destId="{4EF04E4C-C151-4D4F-8F78-93E2C4A553E8}" srcOrd="2" destOrd="0" presId="urn:microsoft.com/office/officeart/2005/8/layout/process3"/>
    <dgm:cxn modelId="{FD745C99-81F9-434E-A458-A33CF67CF1F8}" type="presParOf" srcId="{558AD74C-BED0-423B-A2A9-70F679ED9AE6}" destId="{165EEA58-383D-49C3-A577-2ACB3C372582}" srcOrd="3" destOrd="0" presId="urn:microsoft.com/office/officeart/2005/8/layout/process3"/>
    <dgm:cxn modelId="{BC524A5B-1ADD-4B14-9BC6-A8579C5C8EF0}" type="presParOf" srcId="{165EEA58-383D-49C3-A577-2ACB3C372582}" destId="{1905F094-48BD-4257-9030-A4AE879B610B}" srcOrd="0" destOrd="0" presId="urn:microsoft.com/office/officeart/2005/8/layout/process3"/>
    <dgm:cxn modelId="{8E0AB6BF-ABEA-40FE-AB00-A65737D7511F}" type="presParOf" srcId="{558AD74C-BED0-423B-A2A9-70F679ED9AE6}" destId="{5E153020-154A-447D-A9E2-612900226B06}" srcOrd="4" destOrd="0" presId="urn:microsoft.com/office/officeart/2005/8/layout/process3"/>
    <dgm:cxn modelId="{280DAC77-3E82-4F9B-9901-F376AA5AFFB6}" type="presParOf" srcId="{5E153020-154A-447D-A9E2-612900226B06}" destId="{F8D2BD1C-041A-4666-9A8F-C20CC3D96D7A}" srcOrd="0" destOrd="0" presId="urn:microsoft.com/office/officeart/2005/8/layout/process3"/>
    <dgm:cxn modelId="{D06ECECB-6400-4CDF-8CC2-69D6AA243013}" type="presParOf" srcId="{5E153020-154A-447D-A9E2-612900226B06}" destId="{6FBD72D1-581E-43D7-B87D-1760CB13D012}" srcOrd="1" destOrd="0" presId="urn:microsoft.com/office/officeart/2005/8/layout/process3"/>
    <dgm:cxn modelId="{EB6FDE83-C79A-4272-B9B4-708C196E0669}" type="presParOf" srcId="{5E153020-154A-447D-A9E2-612900226B06}" destId="{7D9E8B84-FB83-486C-B335-9C88E12686F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FE879-6999-48A2-99B1-0A53C9762E5D}">
      <dsp:nvSpPr>
        <dsp:cNvPr id="0" name=""/>
        <dsp:cNvSpPr/>
      </dsp:nvSpPr>
      <dsp:spPr>
        <a:xfrm>
          <a:off x="393" y="1570872"/>
          <a:ext cx="2236123" cy="1395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noProof="0" dirty="0"/>
            <a:t>Kirjaudu sisään</a:t>
          </a:r>
        </a:p>
      </dsp:txBody>
      <dsp:txXfrm>
        <a:off x="393" y="1570872"/>
        <a:ext cx="2236123" cy="930212"/>
      </dsp:txXfrm>
    </dsp:sp>
    <dsp:sp modelId="{70D60367-CDD9-48FF-864B-5179F052302F}">
      <dsp:nvSpPr>
        <dsp:cNvPr id="0" name=""/>
        <dsp:cNvSpPr/>
      </dsp:nvSpPr>
      <dsp:spPr>
        <a:xfrm>
          <a:off x="322185" y="1971839"/>
          <a:ext cx="2055167" cy="1388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500" kern="1200" dirty="0"/>
            <a:t>Vain </a:t>
          </a:r>
          <a:r>
            <a:rPr lang="fi-FI" sz="1500" kern="1200" noProof="0" dirty="0"/>
            <a:t>kirjautunut YT tai toimitsija voi perua tai siirtää kokeen</a:t>
          </a:r>
        </a:p>
      </dsp:txBody>
      <dsp:txXfrm>
        <a:off x="362862" y="2012516"/>
        <a:ext cx="1973813" cy="1307447"/>
      </dsp:txXfrm>
    </dsp:sp>
    <dsp:sp modelId="{9609A508-7B64-4269-B2F8-65089B14E2AC}">
      <dsp:nvSpPr>
        <dsp:cNvPr id="0" name=""/>
        <dsp:cNvSpPr/>
      </dsp:nvSpPr>
      <dsp:spPr>
        <a:xfrm rot="21592463">
          <a:off x="2458856" y="1833068"/>
          <a:ext cx="471361" cy="398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2458856" y="1912981"/>
        <a:ext cx="351688" cy="239345"/>
      </dsp:txXfrm>
    </dsp:sp>
    <dsp:sp modelId="{5638B927-F8C8-46C1-946E-86CDA44A9C47}">
      <dsp:nvSpPr>
        <dsp:cNvPr id="0" name=""/>
        <dsp:cNvSpPr/>
      </dsp:nvSpPr>
      <dsp:spPr>
        <a:xfrm>
          <a:off x="3125876" y="1597517"/>
          <a:ext cx="2110572" cy="12952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noProof="0" dirty="0"/>
            <a:t>Valitse koe</a:t>
          </a:r>
        </a:p>
      </dsp:txBody>
      <dsp:txXfrm>
        <a:off x="3125876" y="1597517"/>
        <a:ext cx="2110572" cy="863494"/>
      </dsp:txXfrm>
    </dsp:sp>
    <dsp:sp modelId="{4EF04E4C-C151-4D4F-8F78-93E2C4A553E8}">
      <dsp:nvSpPr>
        <dsp:cNvPr id="0" name=""/>
        <dsp:cNvSpPr/>
      </dsp:nvSpPr>
      <dsp:spPr>
        <a:xfrm>
          <a:off x="3346911" y="1940694"/>
          <a:ext cx="2072359" cy="1368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Paina nappia “kokeentila/ Siirrä/Peru”</a:t>
          </a:r>
        </a:p>
      </dsp:txBody>
      <dsp:txXfrm>
        <a:off x="3386991" y="1980774"/>
        <a:ext cx="1992199" cy="1288273"/>
      </dsp:txXfrm>
    </dsp:sp>
    <dsp:sp modelId="{165EEA58-383D-49C3-A577-2ACB3C372582}">
      <dsp:nvSpPr>
        <dsp:cNvPr id="0" name=""/>
        <dsp:cNvSpPr/>
      </dsp:nvSpPr>
      <dsp:spPr>
        <a:xfrm rot="37054">
          <a:off x="5465242" y="1846265"/>
          <a:ext cx="485098" cy="3989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/>
        </a:p>
      </dsp:txBody>
      <dsp:txXfrm>
        <a:off x="5465245" y="1925402"/>
        <a:ext cx="365425" cy="239345"/>
      </dsp:txXfrm>
    </dsp:sp>
    <dsp:sp modelId="{6FBD72D1-581E-43D7-B87D-1760CB13D012}">
      <dsp:nvSpPr>
        <dsp:cNvPr id="0" name=""/>
        <dsp:cNvSpPr/>
      </dsp:nvSpPr>
      <dsp:spPr>
        <a:xfrm>
          <a:off x="6151677" y="1593597"/>
          <a:ext cx="1981304" cy="1402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500" kern="1200" noProof="0" dirty="0"/>
            <a:t>Seuraa ohjeita</a:t>
          </a:r>
        </a:p>
      </dsp:txBody>
      <dsp:txXfrm>
        <a:off x="6151677" y="1593597"/>
        <a:ext cx="1981304" cy="935171"/>
      </dsp:txXfrm>
    </dsp:sp>
    <dsp:sp modelId="{7D9E8B84-FB83-486C-B335-9C88E12686FC}">
      <dsp:nvSpPr>
        <dsp:cNvPr id="0" name=""/>
        <dsp:cNvSpPr/>
      </dsp:nvSpPr>
      <dsp:spPr>
        <a:xfrm>
          <a:off x="6330132" y="1973333"/>
          <a:ext cx="1972427" cy="12822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500" kern="1200" noProof="0" dirty="0"/>
            <a:t>Täydennä tarvittavat tiedot</a:t>
          </a:r>
        </a:p>
      </dsp:txBody>
      <dsp:txXfrm>
        <a:off x="6367688" y="2010889"/>
        <a:ext cx="1897315" cy="120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5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71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2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66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16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26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782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1119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i-FI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i-FI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16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26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34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914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4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2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6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2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67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C83191-A40F-4E7A-9326-26D8E3ADD142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2063613-5FC3-453D-A778-D7AABF29D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98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  <p:sldLayoutId id="2147484461" r:id="rId17"/>
    <p:sldLayoutId id="2147484462" r:id="rId18"/>
    <p:sldLayoutId id="214748446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9">
            <a:extLst>
              <a:ext uri="{FF2B5EF4-FFF2-40B4-BE49-F238E27FC236}">
                <a16:creationId xmlns:a16="http://schemas.microsoft.com/office/drawing/2014/main" id="{2668F1A4-6DBB-4F0B-A679-6EE548363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B8DBF1C0-B8F1-4AAC-8704-256BA0E9D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6" name="Picture 5" descr="Fox standing in the snow">
            <a:extLst>
              <a:ext uri="{FF2B5EF4-FFF2-40B4-BE49-F238E27FC236}">
                <a16:creationId xmlns:a16="http://schemas.microsoft.com/office/drawing/2014/main" id="{9BD9980C-B82D-2695-FB29-34828291F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1" r="-1" b="14486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467DD-CE69-15D0-02A6-928FE9E45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29" y="1286933"/>
            <a:ext cx="8827245" cy="267764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KEAJ - </a:t>
            </a:r>
            <a:r>
              <a:rPr lang="en-GB" dirty="0" err="1">
                <a:solidFill>
                  <a:srgbClr val="FFFFFF"/>
                </a:solidFill>
              </a:rPr>
              <a:t>Koulutuspaketti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6CC71-3B2F-80F1-4AD7-EF74AF4A5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954" y="3915961"/>
            <a:ext cx="8827245" cy="86142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2023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0F7E59-C971-4F55-8E3A-1E583B65F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39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D2EC-D48F-C52A-0107-B2EB8A96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Tyhjät Haut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D63B-4A7B-91CB-5FE2-610235EA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0F0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Arvostelussa kiinnitettävä huomiota haun laatuun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0F0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Jos tuomarit eivät katso voivansa arvostella jotakin kohtaa, niin se merkitään viivalla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0F0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Esimerkiksi jos koiralla ei ole todettua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yöjälkityöskentelyä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koko työskentelyajan puitteissa, merkitään hakunopeus ja eteneminen viivalla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40F0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Pystytäänkö tehokkuutta arvioimaan tässä tilanteessa? Entä haun muita ominaisuuksia?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904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E92A9B-56BB-484E-A885-6FF999C15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2D236D-EC3D-4158-9972-C92C36D60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1A34D6-00E0-4160-B42C-C0F61837F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0CCB13-1DEC-47CE-B46A-6F89115275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87698F-BA3C-4B14-8EFD-4BB510CA8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E098F9C4-2AE2-4FA4-974F-9C9F4ED35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D6C01FB-DF9D-42FE-9C82-DEF119DB6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7B264309-727F-43C4-9E15-AB69155D8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0E404-0173-46F6-9DC4-C960A5778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B8D6C30-7E78-43A3-506D-4FEA8A4C6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94087" y="1130603"/>
            <a:ext cx="3342442" cy="4596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Metsästysinto</a:t>
            </a:r>
          </a:p>
        </p:txBody>
      </p:sp>
      <p:sp>
        <p:nvSpPr>
          <p:cNvPr id="4" name="Vertical Text Placeholder 3">
            <a:extLst>
              <a:ext uri="{FF2B5EF4-FFF2-40B4-BE49-F238E27FC236}">
                <a16:creationId xmlns:a16="http://schemas.microsoft.com/office/drawing/2014/main" id="{92D6B35D-C8CD-EC92-2734-D8710CC15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90076" y="437513"/>
            <a:ext cx="5833535" cy="5954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/>
              <a:t>Hyvä metsästysinto on koiran tärkeä ominaisuus</a:t>
            </a:r>
          </a:p>
          <a:p>
            <a:r>
              <a:rPr lang="fi-FI" sz="2000" dirty="0"/>
              <a:t>Koiran metsästysintoa arvioidaan lisätietojen kohdissa 21 ja 31</a:t>
            </a:r>
          </a:p>
          <a:p>
            <a:r>
              <a:rPr lang="fi-FI" sz="2000" dirty="0"/>
              <a:t>Mikäli koiran hakuinnossa ei ole moitittavaa arvioidaan se aina numerolla 5</a:t>
            </a:r>
          </a:p>
          <a:p>
            <a:r>
              <a:rPr lang="fi-FI" sz="2000" dirty="0"/>
              <a:t>Mikäli innossa on huomautettavaa saa se alemman numeron. Sitä pienemmän mitä enemmän puutetta</a:t>
            </a:r>
          </a:p>
        </p:txBody>
      </p:sp>
    </p:spTree>
    <p:extLst>
      <p:ext uri="{BB962C8B-B14F-4D97-AF65-F5344CB8AC3E}">
        <p14:creationId xmlns:p14="http://schemas.microsoft.com/office/powerpoint/2010/main" val="143666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54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9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60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9AB6283-A25B-E3CB-ED32-49BBEC2C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EBEBEB"/>
                </a:solidFill>
              </a:rPr>
              <a:t>Metsästysinto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0C024CC1-8A55-D093-5512-0BF5AF69B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848" y="437513"/>
            <a:ext cx="6101481" cy="5954325"/>
          </a:xfrm>
        </p:spPr>
        <p:txBody>
          <a:bodyPr anchor="ctr">
            <a:normAutofit/>
          </a:bodyPr>
          <a:lstStyle/>
          <a:p>
            <a:r>
              <a:rPr lang="fi-FI" sz="2000" dirty="0"/>
              <a:t>Lisätietojen numero vaikuttaa myös pisteytykseen, pahimmillaan hyvinkin rankasti</a:t>
            </a:r>
          </a:p>
          <a:p>
            <a:r>
              <a:rPr lang="fi-FI" sz="2000" dirty="0"/>
              <a:t>Intoa arvioitaessa otettava huomioon olosuhteet, maaston haastavuus ja koiraan kohdistunut rasitus koepäivän aikana </a:t>
            </a:r>
          </a:p>
          <a:p>
            <a:r>
              <a:rPr lang="fi-FI" sz="2000" dirty="0"/>
              <a:t>Hyvän innon omaava koira jaksaa hakea vaikeissa olosuhteissa vielä pitkän haun ja ajon jälkeenkin</a:t>
            </a:r>
          </a:p>
          <a:p>
            <a:r>
              <a:rPr lang="fi-FI" sz="2000" dirty="0"/>
              <a:t>Ajointoa arvioitaessa huomiota tulee kiinnittää olosuhteisiin ja este sekä hukkatyöskentelyyn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5049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78AB-7836-653B-DA51-62BEBA74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Työskentelyajat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0778A-1CF2-59B1-B03B-D198940F39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Säännöt eivät edellytä aikojen käyttämistä kokonaan, vaan niin paljon että koira pystytään kaikilta osin arvioimaan</a:t>
            </a:r>
          </a:p>
          <a:p>
            <a:r>
              <a:rPr lang="fi-FI" sz="2000" dirty="0"/>
              <a:t>Hakuaika 240 min sisältäen varsinaisen haun ja mahdolliset lisähaut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C1CD-2DEB-7613-AB3F-3A99E86165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Hakunopeus ja eteneminen </a:t>
            </a:r>
          </a:p>
          <a:p>
            <a:pPr lvl="1"/>
            <a:r>
              <a:rPr lang="fi-FI" sz="1800" dirty="0"/>
              <a:t>Erinomainen: </a:t>
            </a:r>
          </a:p>
          <a:p>
            <a:pPr lvl="1"/>
            <a:r>
              <a:rPr lang="fi-FI" sz="1800" dirty="0" err="1"/>
              <a:t>yöjälkityöskentely</a:t>
            </a:r>
            <a:r>
              <a:rPr lang="fi-FI" sz="1800" dirty="0"/>
              <a:t> yli 5km </a:t>
            </a:r>
          </a:p>
          <a:p>
            <a:pPr lvl="1"/>
            <a:r>
              <a:rPr lang="fi-FI" sz="1800" dirty="0"/>
              <a:t>lisähaku otettava</a:t>
            </a:r>
          </a:p>
          <a:p>
            <a:pPr lvl="1"/>
            <a:r>
              <a:rPr lang="fi-FI" sz="1800" dirty="0"/>
              <a:t>hakua sekä lisähakua tulee olla yhteensä yli 100 min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26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62D08-8875-B075-0D51-7DBF6622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Työskentelyajat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893DE-BD85-61DB-23C4-404E5A137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883160" cy="3416300"/>
          </a:xfrm>
        </p:spPr>
        <p:txBody>
          <a:bodyPr/>
          <a:lstStyle/>
          <a:p>
            <a:r>
              <a:rPr lang="fi-FI" sz="2000" dirty="0"/>
              <a:t>Muissa haun arvostelukohdissa ei minuuttirajaa</a:t>
            </a:r>
          </a:p>
          <a:p>
            <a:pPr lvl="1"/>
            <a:r>
              <a:rPr lang="fi-FI" sz="1800" dirty="0"/>
              <a:t>sääntökirjassa korostetaan sitkeää hakua, vaikeita maasto-olosuhteita, sekä ajon jälkeistä lisähakua. </a:t>
            </a:r>
          </a:p>
          <a:p>
            <a:pPr lvl="1"/>
            <a:r>
              <a:rPr lang="fi-FI" sz="1800" dirty="0"/>
              <a:t>Näitä tuomarin kannattaa miettiä harkitessaan erinomaisia pisteitä koiran työskentelystä</a:t>
            </a:r>
          </a:p>
          <a:p>
            <a:r>
              <a:rPr lang="fi-FI" sz="2000" dirty="0"/>
              <a:t>Keskitytään suorituksen todelliseen laatuun eikä kelloon. Vaikka hakua olisi ajallisesti paljon niin suorituksen taso ei välttämättä ole riittävä erinomaiseen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8763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7AFF-35A5-5629-9DAF-308B84503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Työskentelyajat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E92EC-6D01-5481-0F13-1EC96C0E8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33870" cy="3416300"/>
          </a:xfrm>
        </p:spPr>
        <p:txBody>
          <a:bodyPr/>
          <a:lstStyle/>
          <a:p>
            <a:r>
              <a:rPr lang="fi-FI" sz="2000" dirty="0"/>
              <a:t>Ajoaika 120 min</a:t>
            </a:r>
          </a:p>
          <a:p>
            <a:r>
              <a:rPr lang="fi-FI" sz="2000" dirty="0"/>
              <a:t>Kuulumattomissa olevan ajon paikkaamiseen edelleen olemassa </a:t>
            </a:r>
            <a:r>
              <a:rPr lang="fi-FI" sz="2000" dirty="0" err="1"/>
              <a:t>max</a:t>
            </a:r>
            <a:r>
              <a:rPr lang="fi-FI" sz="2000" dirty="0"/>
              <a:t> 60 minuuttia lisäaikaa</a:t>
            </a:r>
          </a:p>
          <a:p>
            <a:r>
              <a:rPr lang="fi-FI" sz="2000" dirty="0"/>
              <a:t>Mikäli ajotyöskentelyaikaa on ajon päättyessä jäljellä voidaan hakutyöskentelyajan puitteissa saada lisäajo</a:t>
            </a:r>
          </a:p>
          <a:p>
            <a:r>
              <a:rPr lang="fi-FI" sz="2000" dirty="0"/>
              <a:t>Ajoerää ei voida keskeyttää vaikka ajopisteet täyttyisivät aikaisemmin kuin ajotyöskentely aika on täynnä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50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8E3AD-8495-E7F3-7AA7-50BEBBDE3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Kokeen Siirto/Peruutus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8C57-1250-5B4E-B065-4D541FA6E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10247054" cy="3416301"/>
          </a:xfrm>
        </p:spPr>
        <p:txBody>
          <a:bodyPr>
            <a:normAutofit/>
          </a:bodyPr>
          <a:lstStyle/>
          <a:p>
            <a:r>
              <a:rPr lang="fi-FI" sz="2000" dirty="0"/>
              <a:t>Ylituomari vastaa, että ilmoitus siirrettävästä/peruutettavasta kokeesta tehdään</a:t>
            </a:r>
          </a:p>
          <a:p>
            <a:r>
              <a:rPr lang="fi-FI" sz="2000" dirty="0"/>
              <a:t>Ilmoitus tehdään tallennusohjelmassa</a:t>
            </a:r>
          </a:p>
          <a:p>
            <a:r>
              <a:rPr lang="fi-FI" sz="2000" dirty="0"/>
              <a:t>Siirto ja peruutus vain kennelliiton sääntöjen mukaan</a:t>
            </a:r>
          </a:p>
          <a:p>
            <a:r>
              <a:rPr lang="fi-FI" sz="2000" dirty="0"/>
              <a:t>KV ja SM-koetta ei voi siirtää tai peruttaa tallennusohjelman kautta</a:t>
            </a:r>
          </a:p>
        </p:txBody>
      </p:sp>
    </p:spTree>
    <p:extLst>
      <p:ext uri="{BB962C8B-B14F-4D97-AF65-F5344CB8AC3E}">
        <p14:creationId xmlns:p14="http://schemas.microsoft.com/office/powerpoint/2010/main" val="78266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AA35-9D5C-EE9E-9F3E-1CF73223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Kokeen Siirto/Peruutus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2FFE116-68E9-AD22-63E8-15C7B2DC3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878756"/>
              </p:ext>
            </p:extLst>
          </p:nvPr>
        </p:nvGraphicFramePr>
        <p:xfrm>
          <a:off x="2031999" y="1596743"/>
          <a:ext cx="84929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06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ABBBB-DBFA-4086-AB0D-A1D3E96F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fi-FI" sz="4000" b="1" dirty="0">
                <a:latin typeface="Calibri" panose="020F0502020204030204" pitchFamily="34" charset="0"/>
                <a:cs typeface="Calibri" panose="020F0502020204030204" pitchFamily="34" charset="0"/>
              </a:rPr>
              <a:t>Kokeeseen</a:t>
            </a: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 ilmoittautuminen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812FC-281B-4A98-8F63-CF5C076A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2557540"/>
            <a:ext cx="10018713" cy="4472845"/>
          </a:xfrm>
        </p:spPr>
        <p:txBody>
          <a:bodyPr anchor="t">
            <a:norm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Ilmoittaudutaan järjestäjän määräämällä tavalla</a:t>
            </a:r>
          </a:p>
          <a:p>
            <a:pPr lvl="1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fi-FI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Järjestäjä voi itse määritellä milloin ilmoittautumisaika alkaa  ja milloin </a:t>
            </a:r>
            <a:r>
              <a:rPr lang="fi-FI" sz="28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päättyy</a:t>
            </a:r>
            <a:r>
              <a:rPr lang="fi-FI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Esimerkiksi, ilmoittautumisaika kokeeseen voi päättyä vain päivää ennen kokeen alkua.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Jälki-ilmoittautumisia ei hyväksytä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Koiranomistajalle ilmoitetaan heti ilmoittautumisajan päätyttyä kokeeseen pääsystä.</a:t>
            </a:r>
            <a:endParaRPr lang="fi-F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01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5ABBBB-DBFA-4086-AB0D-A1D3E96F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fi-FI" sz="4000" b="1" dirty="0">
                <a:latin typeface="Calibri" panose="020F0502020204030204" pitchFamily="34" charset="0"/>
                <a:cs typeface="Calibri" panose="020F0502020204030204" pitchFamily="34" charset="0"/>
              </a:rPr>
              <a:t>Rajoitukset</a:t>
            </a:r>
            <a:endParaRPr 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3812FC-281B-4A98-8F63-CF5C076A2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643" y="2385155"/>
            <a:ext cx="10018713" cy="4472845"/>
          </a:xfrm>
        </p:spPr>
        <p:txBody>
          <a:bodyPr anchor="t">
            <a:normAutofit fontScale="92500"/>
          </a:bodyPr>
          <a:lstStyle/>
          <a:p>
            <a:pPr marL="457200" lvl="4" indent="-4572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lang="fi-FI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Kokeen järjestäjä voi perua kokeen, mikäli osallistujia on vähemmän kuin kolme (3)</a:t>
            </a:r>
          </a:p>
          <a:p>
            <a:pPr marL="457200" lvl="4" indent="-457200">
              <a:buClr>
                <a:schemeClr val="tx1"/>
              </a:buClr>
              <a:buSzPct val="90000"/>
              <a:buFont typeface="Arial" panose="020B0604020202020204" pitchFamily="34" charset="0"/>
              <a:buChar char="•"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Huom! Koe voidaan järjestää yhdellä tai kahdella koiralla.</a:t>
            </a:r>
          </a:p>
          <a:p>
            <a:pPr marL="0" lvl="4" indent="0">
              <a:buClr>
                <a:schemeClr val="tx1"/>
              </a:buClr>
              <a:buNone/>
            </a:pPr>
            <a:r>
              <a:rPr lang="fi-FI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5" indent="-457200">
              <a:buFont typeface="Arial" panose="020B0604020202020204" pitchFamily="34" charset="0"/>
              <a:buChar char="•"/>
            </a:pPr>
            <a:r>
              <a:rPr 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Koetoimikunnalla</a:t>
            </a:r>
            <a:r>
              <a:rPr lang="fi-FI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 oikeus rajoittaa osallistuvien koirien lukumäärää ilmoittautumisjärjestyksen mukaisesti, jos koejärjestelyt niin vaativat</a:t>
            </a:r>
          </a:p>
          <a:p>
            <a:pPr marL="457200" lvl="6" indent="0">
              <a:buNone/>
            </a:pPr>
            <a:r>
              <a:rPr lang="fi-FI" sz="3200" dirty="0">
                <a:latin typeface="Calibri" panose="020F0502020204030204" pitchFamily="34" charset="0"/>
                <a:ea typeface="Calibri" panose="020F0502020204030204" pitchFamily="34" charset="0"/>
              </a:rPr>
              <a:t>Esimerkiksi maastot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307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C6E5E9-34DA-400A-A74A-AA5E38775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Koiramäärä ja rajoitukset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1049F0-E927-4CE9-A32A-8F699C51310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2195904"/>
            <a:ext cx="10972441" cy="5301032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Kokeeseen ei saa osallistua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Sairas, </a:t>
            </a:r>
            <a:r>
              <a:rPr lang="fi-F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loukkaantunut ja vammautunut koira.</a:t>
            </a:r>
          </a:p>
          <a:p>
            <a:pPr marL="457200" lvl="1" indent="0">
              <a:buNone/>
            </a:pP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Kantava narttu 30 vuorokautta ennen arvioitua penikoimista (arvioitu aika on 63 </a:t>
            </a:r>
            <a:r>
              <a:rPr lang="fi-FI" sz="28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vrk ensimmäisestä </a:t>
            </a:r>
            <a:r>
              <a:rPr lang="fi-FI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astutuksesta) ja </a:t>
            </a:r>
            <a:r>
              <a:rPr lang="fi-FI" sz="2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75 vuorokautta penikoimisen jälkeen.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Koira, joka ei täytä Kennelliiton antidoping –säännön vaatimuksia.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Kiimainen narttu.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</a:t>
            </a:r>
            <a:r>
              <a:rPr lang="fi-F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Koira, joka on vihainen ihmisille tai toisille koirille.  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tai</a:t>
            </a:r>
          </a:p>
          <a:p>
            <a:pPr marL="457200" lvl="1" indent="0">
              <a:buNone/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</a:t>
            </a:r>
            <a:r>
              <a:rPr lang="fi-FI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Kennelliiton ohjeiden mukaisesti osallistumiskieltoon määrätty koira.</a:t>
            </a:r>
          </a:p>
          <a:p>
            <a:pPr marL="0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7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02235-01BE-4A2A-A8E1-04717C61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9" y="718825"/>
            <a:ext cx="10972440" cy="510369"/>
          </a:xfrm>
        </p:spPr>
        <p:txBody>
          <a:bodyPr/>
          <a:lstStyle/>
          <a:p>
            <a:r>
              <a:rPr lang="fi-FI" dirty="0"/>
              <a:t>		Paikannin kokokauden kokeessa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3E0BBA-FC18-4AB7-9519-3535788F086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93016" y="1956217"/>
            <a:ext cx="10405967" cy="4901783"/>
          </a:xfrm>
        </p:spPr>
        <p:txBody>
          <a:bodyPr anchor="t"/>
          <a:lstStyle/>
          <a:p>
            <a:pPr lvl="4">
              <a:buClr>
                <a:schemeClr val="tx1"/>
              </a:buClr>
            </a:pPr>
            <a:endParaRPr lang="fi-FI" sz="28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u="none" strike="noStrike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Koekauden kestävässä kokeessa on käytettävä paikanninta.</a:t>
            </a: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800" u="none" strike="noStrike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u="none" strike="noStrike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Ylituomarin sekä palkintotuomareiden on voitava käyttää paikanninta koko kokeen ajan varmistaakseen arvostelun kaikissa kohdissa.</a:t>
            </a: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800" u="none" strike="noStrike" dirty="0">
              <a:solidFill>
                <a:srgbClr val="FF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u="none" strike="noStrike" dirty="0">
                <a:solidFill>
                  <a:schemeClr val="accent1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Kennelliiton tekemä lisäys</a:t>
            </a:r>
          </a:p>
          <a:p>
            <a:pPr lvl="4">
              <a:buClr>
                <a:schemeClr val="tx1"/>
              </a:buClr>
            </a:pPr>
            <a:endParaRPr lang="fi-FI" sz="2800" u="none" strike="noStrike" dirty="0">
              <a:solidFill>
                <a:schemeClr val="accent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chemeClr val="accent1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Ylituomarille on ilmoittautumisen yhteydessä annettava seurantatunnus</a:t>
            </a:r>
            <a:endParaRPr lang="fi-FI" sz="2800" u="none" strike="noStrike" dirty="0">
              <a:solidFill>
                <a:schemeClr val="accent1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3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202235-01BE-4A2A-A8E1-04717C61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6747"/>
            <a:ext cx="10972440" cy="510369"/>
          </a:xfrm>
        </p:spPr>
        <p:txBody>
          <a:bodyPr/>
          <a:lstStyle/>
          <a:p>
            <a:r>
              <a:rPr lang="fi-FI" dirty="0"/>
              <a:t>		Paikannin kokokauden kokeessa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3E0BBA-FC18-4AB7-9519-3535788F086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54244" y="2953062"/>
            <a:ext cx="10405967" cy="2758191"/>
          </a:xfrm>
        </p:spPr>
        <p:txBody>
          <a:bodyPr anchor="t"/>
          <a:lstStyle/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i-FI" sz="2800" u="none" strike="noStrike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vastaanottava ylituomari on myös maastotuomarina ja hän pystyy silloin esim. </a:t>
            </a:r>
            <a:r>
              <a:rPr lang="fi-FI" sz="2800" u="none" strike="noStrike" dirty="0" err="1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garminilla</a:t>
            </a:r>
            <a:r>
              <a:rPr lang="fi-FI" sz="2800" u="none" strike="noStrike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seuraamaan koiraa, vaatimus täyttyy</a:t>
            </a: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8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i-FI" sz="280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i-FI" sz="2800" u="none" strike="noStrike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vastaanottava ylituomari ei ole maastossa, niin seurantalaitteen pitää olla sellainen, että ylituomari voi etäältä seurata koiraa</a:t>
            </a:r>
          </a:p>
          <a:p>
            <a:pPr marL="457200" lvl="4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fi-FI" sz="2800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4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315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9046-834D-DB55-2A50-C0313A70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5" y="833121"/>
            <a:ext cx="3359019" cy="1597152"/>
          </a:xfrm>
        </p:spPr>
        <p:txBody>
          <a:bodyPr/>
          <a:lstStyle/>
          <a:p>
            <a:r>
              <a:rPr lang="fi-FI" sz="3200" u="sng" dirty="0"/>
              <a:t>Sulan Maan Koe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27A230-E716-B0B3-617F-162244E0D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anose="05040102010807070707" pitchFamily="18" charset="2"/>
              <a:buChar char=""/>
            </a:pPr>
            <a:r>
              <a:rPr lang="fi-FI" dirty="0"/>
              <a:t>Koira lasketaan irti alueelle, jolla oletetaan ketun liikkuneen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fi-FI" dirty="0"/>
              <a:t>Mikäli havaintoa koiran yöjälkilöydöstä ei tule, voidaan koira kytkeä ja paikkaa vaihtaa. (Edellytyksenä, että koira on tutkinut alueen kattavasti)</a:t>
            </a:r>
          </a:p>
          <a:p>
            <a:pPr>
              <a:buFont typeface="Wingdings 3" panose="05040102010807070707" pitchFamily="18" charset="2"/>
              <a:buChar char=""/>
            </a:pPr>
            <a:r>
              <a:rPr lang="fi-FI" dirty="0"/>
              <a:t>Kaikki yöjälkilöydöt ovat lähtökohtaisesti omatoimisia, ellei koiraa ole viety hihnassa ja haistatettu jälkiä (esim. näkökettu tai haaska)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DB2066-4BF6-4A04-429A-5282EAC95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385" y="3129280"/>
            <a:ext cx="3359020" cy="2895599"/>
          </a:xfrm>
        </p:spPr>
        <p:txBody>
          <a:bodyPr>
            <a:normAutofit/>
          </a:bodyPr>
          <a:lstStyle/>
          <a:p>
            <a:r>
              <a:rPr lang="en-GB" sz="1800" dirty="0"/>
              <a:t>O</a:t>
            </a:r>
            <a:r>
              <a:rPr lang="fi-FI" sz="1800" dirty="0"/>
              <a:t>ngelma: Säännöt tehty lumikelille jälkeen laskuun, eli niitä joutuu soveltamaan</a:t>
            </a:r>
          </a:p>
        </p:txBody>
      </p:sp>
    </p:spTree>
    <p:extLst>
      <p:ext uri="{BB962C8B-B14F-4D97-AF65-F5344CB8AC3E}">
        <p14:creationId xmlns:p14="http://schemas.microsoft.com/office/powerpoint/2010/main" val="134145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E9E30886-05F9-4600-87C6-A496E250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76E3D100-B353-443A-A394-8F226FEE7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04B277-A9C3-4AA1-A0A0-C6D9B50C8E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12">
              <a:extLst>
                <a:ext uri="{FF2B5EF4-FFF2-40B4-BE49-F238E27FC236}">
                  <a16:creationId xmlns:a16="http://schemas.microsoft.com/office/drawing/2014/main" id="{60911518-8CE1-4410-806E-3CD2DE1C5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13">
              <a:extLst>
                <a:ext uri="{FF2B5EF4-FFF2-40B4-BE49-F238E27FC236}">
                  <a16:creationId xmlns:a16="http://schemas.microsoft.com/office/drawing/2014/main" id="{D9A3DC92-72B1-41C6-A069-B27430DA3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14">
              <a:extLst>
                <a:ext uri="{FF2B5EF4-FFF2-40B4-BE49-F238E27FC236}">
                  <a16:creationId xmlns:a16="http://schemas.microsoft.com/office/drawing/2014/main" id="{6248621D-BAC3-4AD3-8A23-B6328BDDA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5E8E1843-4729-4C56-A855-B13ECCBDE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877DF2C-ED50-4DF6-9732-7A6201BC1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0BE473F5-80D8-4045-AED0-28266B6C8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5C2200-44AA-590B-A13C-4BD6A07B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GB" sz="3200">
                <a:solidFill>
                  <a:srgbClr val="EBEBEB"/>
                </a:solidFill>
              </a:rPr>
              <a:t>Sulan Maan Koe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740C7-9CEC-1A23-4331-F3C69A250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6" y="437513"/>
            <a:ext cx="6139923" cy="5954325"/>
          </a:xfrm>
        </p:spPr>
        <p:txBody>
          <a:bodyPr anchor="ctr">
            <a:normAutofit/>
          </a:bodyPr>
          <a:lstStyle/>
          <a:p>
            <a:r>
              <a:rPr lang="fi-FI" sz="2000" dirty="0" err="1"/>
              <a:t>Yöjäljen</a:t>
            </a:r>
            <a:r>
              <a:rPr lang="fi-FI" sz="2000"/>
              <a:t> löytöajankohta: </a:t>
            </a:r>
            <a:r>
              <a:rPr lang="fi-FI" sz="2000" dirty="0"/>
              <a:t>herättely tai näköhavainto koiran työskentelystä</a:t>
            </a:r>
          </a:p>
          <a:p>
            <a:pPr lvl="1"/>
            <a:r>
              <a:rPr lang="fi-FI" sz="1800" dirty="0"/>
              <a:t>GPS tutkasta pystyy tekemään alustavia päätelmiä</a:t>
            </a:r>
          </a:p>
          <a:p>
            <a:r>
              <a:rPr lang="fi-FI" sz="2000" dirty="0"/>
              <a:t>Jäljitettävän/haettavan eläimen toteaminen</a:t>
            </a:r>
          </a:p>
          <a:p>
            <a:pPr lvl="1"/>
            <a:r>
              <a:rPr lang="fi-FI" sz="1800" dirty="0"/>
              <a:t>Jos mahdollista jälkihavainto pehmeästä maastosta, muussa tapauksessa ryhmän kokemukseen perustuva vakuuttuminen eläimen lajista</a:t>
            </a:r>
          </a:p>
          <a:p>
            <a:r>
              <a:rPr lang="fi-FI" sz="2000" dirty="0"/>
              <a:t>Louheen menon toteaminen, jos ryhmä on 100% vakuuttunut alle menosta</a:t>
            </a:r>
          </a:p>
        </p:txBody>
      </p:sp>
    </p:spTree>
    <p:extLst>
      <p:ext uri="{BB962C8B-B14F-4D97-AF65-F5344CB8AC3E}">
        <p14:creationId xmlns:p14="http://schemas.microsoft.com/office/powerpoint/2010/main" val="133969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2A3C-FD6F-A19F-BDBE-68BB84400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</p:spPr>
        <p:txBody>
          <a:bodyPr>
            <a:normAutofit/>
          </a:bodyPr>
          <a:lstStyle/>
          <a:p>
            <a:r>
              <a:rPr lang="en-GB"/>
              <a:t>Tyhjät Haut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F1B87-FD59-649B-D227-7874B56AF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291" y="2715467"/>
            <a:ext cx="6263417" cy="3416300"/>
          </a:xfrm>
        </p:spPr>
        <p:txBody>
          <a:bodyPr anchor="ctr">
            <a:normAutofit/>
          </a:bodyPr>
          <a:lstStyle/>
          <a:p>
            <a:r>
              <a:rPr lang="fi-FI" sz="2200" dirty="0"/>
              <a:t>Tyhjästä hakuerästä </a:t>
            </a:r>
          </a:p>
          <a:p>
            <a:pPr lvl="1"/>
            <a:r>
              <a:rPr lang="fi-FI" sz="2000" dirty="0"/>
              <a:t>Varmuus ja tehokkuus </a:t>
            </a:r>
            <a:r>
              <a:rPr lang="fi-FI" sz="2000" dirty="0" err="1"/>
              <a:t>max</a:t>
            </a:r>
            <a:r>
              <a:rPr lang="fi-FI" sz="2000" dirty="0"/>
              <a:t> 4, </a:t>
            </a:r>
          </a:p>
          <a:p>
            <a:pPr lvl="1"/>
            <a:r>
              <a:rPr lang="fi-FI" sz="2000" dirty="0"/>
              <a:t>nopeus ja eteneminen </a:t>
            </a:r>
            <a:r>
              <a:rPr lang="fi-FI" sz="2000" dirty="0" err="1"/>
              <a:t>max</a:t>
            </a:r>
            <a:r>
              <a:rPr lang="fi-FI" sz="2000" dirty="0"/>
              <a:t> 8, </a:t>
            </a:r>
          </a:p>
          <a:p>
            <a:pPr lvl="1"/>
            <a:r>
              <a:rPr lang="fi-FI" sz="2000" dirty="0"/>
              <a:t>into ja sitkeys </a:t>
            </a:r>
            <a:r>
              <a:rPr lang="fi-FI" sz="2000" dirty="0" err="1"/>
              <a:t>max</a:t>
            </a:r>
            <a:r>
              <a:rPr lang="fi-FI" sz="2000" dirty="0"/>
              <a:t> 8, </a:t>
            </a:r>
          </a:p>
          <a:p>
            <a:pPr lvl="1"/>
            <a:r>
              <a:rPr lang="fi-FI" sz="2000" dirty="0"/>
              <a:t>muut ominaisuudet todetun mukaan</a:t>
            </a:r>
          </a:p>
          <a:p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Tulokseen johtanut haku ei ole tyhjä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6792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1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840F0E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923da3f-db3c-47ca-980e-18868955f12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D7F5A6D5D7A843A805DA409E4A9148" ma:contentTypeVersion="10" ma:contentTypeDescription="Create a new document." ma:contentTypeScope="" ma:versionID="8212339c69c8beb90828028f322ebdb1">
  <xsd:schema xmlns:xsd="http://www.w3.org/2001/XMLSchema" xmlns:xs="http://www.w3.org/2001/XMLSchema" xmlns:p="http://schemas.microsoft.com/office/2006/metadata/properties" xmlns:ns3="4923da3f-db3c-47ca-980e-18868955f12b" xmlns:ns4="faa0bffd-25e9-401b-88b1-785c2e1f2aa3" targetNamespace="http://schemas.microsoft.com/office/2006/metadata/properties" ma:root="true" ma:fieldsID="f30b45e9bf01c4104935cdee63affa9c" ns3:_="" ns4:_="">
    <xsd:import namespace="4923da3f-db3c-47ca-980e-18868955f12b"/>
    <xsd:import namespace="faa0bffd-25e9-401b-88b1-785c2e1f2aa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3da3f-db3c-47ca-980e-18868955f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a0bffd-25e9-401b-88b1-785c2e1f2aa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62C7C-F44A-4489-98DD-9372DED594C6}">
  <ds:schemaRefs>
    <ds:schemaRef ds:uri="4923da3f-db3c-47ca-980e-18868955f12b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faa0bffd-25e9-401b-88b1-785c2e1f2aa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12AFD1-F83B-4CFF-ABFF-9882A7DB0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3EE04D-77EC-4048-AF84-DBF8A9D0D5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23da3f-db3c-47ca-980e-18868955f12b"/>
    <ds:schemaRef ds:uri="faa0bffd-25e9-401b-88b1-785c2e1f2a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2529</TotalTime>
  <Words>730</Words>
  <Application>Microsoft Office PowerPoint</Application>
  <PresentationFormat>Laajakuva</PresentationFormat>
  <Paragraphs>98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Wingdings</vt:lpstr>
      <vt:lpstr>Wingdings 3</vt:lpstr>
      <vt:lpstr>Ion Boardroom</vt:lpstr>
      <vt:lpstr>KEAJ - Koulutuspaketti</vt:lpstr>
      <vt:lpstr>Kokeeseen ilmoittautuminen</vt:lpstr>
      <vt:lpstr>Rajoitukset</vt:lpstr>
      <vt:lpstr>Koiramäärä ja rajoitukset</vt:lpstr>
      <vt:lpstr>  Paikannin kokokauden kokeessa</vt:lpstr>
      <vt:lpstr>  Paikannin kokokauden kokeessa</vt:lpstr>
      <vt:lpstr>Sulan Maan Koe</vt:lpstr>
      <vt:lpstr>Sulan Maan Koe</vt:lpstr>
      <vt:lpstr>Tyhjät Haut</vt:lpstr>
      <vt:lpstr>Tyhjät Haut</vt:lpstr>
      <vt:lpstr>Metsästysinto</vt:lpstr>
      <vt:lpstr>Metsästysinto</vt:lpstr>
      <vt:lpstr>Työskentelyajat</vt:lpstr>
      <vt:lpstr>Työskentelyajat</vt:lpstr>
      <vt:lpstr>Työskentelyajat</vt:lpstr>
      <vt:lpstr>Kokeen Siirto/Peruutus</vt:lpstr>
      <vt:lpstr>Kokeen Siirto/Peruutus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KEAJ</dc:title>
  <dc:creator>Toivola, Suvi M</dc:creator>
  <cp:lastModifiedBy>Mika Elgland</cp:lastModifiedBy>
  <cp:revision>8</cp:revision>
  <dcterms:created xsi:type="dcterms:W3CDTF">2023-02-27T21:37:15Z</dcterms:created>
  <dcterms:modified xsi:type="dcterms:W3CDTF">2023-04-16T05:43:11Z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0x0101005FD7F5A6D5D7A843A805DA409E4A9148</vt:lpwstr>
  </property>
</Properties>
</file>