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9" r:id="rId3"/>
    <p:sldId id="266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4" r:id="rId18"/>
    <p:sldId id="285" r:id="rId19"/>
    <p:sldId id="286" r:id="rId2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97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B738CE-068E-4B4E-82BE-433B526F21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2D43927-DFA1-4F40-B264-E45EB31561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CB5244E-F8E2-4440-9B86-B6AA4ED74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0ECA-55D0-40DD-A720-1009680170B8}" type="datetimeFigureOut">
              <a:rPr lang="fi-FI" smtClean="0"/>
              <a:t>18.6.2023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81F597A-656A-4E70-A506-466C37D46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CC13142-FE8A-4049-A266-DBB227DD8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543C-A48D-46C4-9DF0-DA5EC8E8E6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3293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6253BA4-F6A7-4C42-A349-745904930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E0D7D60-4447-47C1-B6E3-2755B78012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BE9435A-142F-48DE-B15A-FA23E58A2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0ECA-55D0-40DD-A720-1009680170B8}" type="datetimeFigureOut">
              <a:rPr lang="fi-FI" smtClean="0"/>
              <a:t>18.6.2023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C4F4E17-B0CE-40F4-A933-97EC49E99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18285F6-39F6-4FA4-980E-75965D6CA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543C-A48D-46C4-9DF0-DA5EC8E8E6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8539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6060DB4C-E2F2-4DCF-A897-F2E10AB7FA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0D31412-9D55-42C8-9D2E-CF322B2384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5E6C39D-7134-48C2-AAC1-931E5FB25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0ECA-55D0-40DD-A720-1009680170B8}" type="datetimeFigureOut">
              <a:rPr lang="fi-FI" smtClean="0"/>
              <a:t>18.6.2023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4161EB1-354B-4016-9263-198B556C3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1DB630B-C78F-4DFB-A6F8-5C52DD103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543C-A48D-46C4-9DF0-DA5EC8E8E6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9976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6893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503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5869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2865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171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12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3975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636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E737626-157F-4632-9A07-88DACCA5C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EA535E9-394D-4364-8226-DFD770AFE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CE61482-1C0C-4C5D-AEDF-4513F2349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0ECA-55D0-40DD-A720-1009680170B8}" type="datetimeFigureOut">
              <a:rPr lang="fi-FI" smtClean="0"/>
              <a:t>18.6.2023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8CFA4AA-383F-4F6E-8324-3FD3D68B7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9B3AC3-304E-4DDE-A0D0-351FB6B5C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543C-A48D-46C4-9DF0-DA5EC8E8E6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64009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dirty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8827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dirty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107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7180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801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9227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3723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9952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2834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321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FF279FF-692D-43A8-A6BA-76D8B593E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7FD3997-D59C-44A5-985C-404BFC5E55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2C4FF6F-38F7-44FC-BA95-8E631342D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0ECA-55D0-40DD-A720-1009680170B8}" type="datetimeFigureOut">
              <a:rPr lang="fi-FI" smtClean="0"/>
              <a:t>18.6.2023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2E56614-E7C2-4DB9-8F6C-D8A7F21CD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EE3196C-79A6-4CCC-9FB8-860078F47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543C-A48D-46C4-9DF0-DA5EC8E8E6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9411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D3D15F-5C14-4690-AA82-F6E3DB8E4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606C28A-8E97-409B-87B6-F02AA06483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641EC77-B39C-4E9C-A8C9-0DBB4E870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6B9CCB0-C388-407B-B705-066638844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0ECA-55D0-40DD-A720-1009680170B8}" type="datetimeFigureOut">
              <a:rPr lang="fi-FI" smtClean="0"/>
              <a:t>18.6.2023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F4DB151-90E0-4643-BBEC-FC6EEA5A4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7772FE5-4B76-4791-BC34-A4F009C78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543C-A48D-46C4-9DF0-DA5EC8E8E6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0801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C3D3E56-0476-43C3-8058-FDFC140DC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7CAA2BB-3C59-4336-ACD2-954DA20B3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173A110-811C-41F1-8808-25AD5DDBDC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63366B3-00E3-4866-9C46-0F8249DD0C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94FEB0C-DF87-4B11-B440-DEE517245F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66AAB60D-3DF2-44D9-9FD4-6319F65BC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0ECA-55D0-40DD-A720-1009680170B8}" type="datetimeFigureOut">
              <a:rPr lang="fi-FI" smtClean="0"/>
              <a:t>18.6.2023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CAB695F0-C6B2-49AE-A20B-E73FDDCAD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1535D29E-B70D-4755-B56F-28E2FEAA8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543C-A48D-46C4-9DF0-DA5EC8E8E6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1060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554C965-ADF0-4CE1-8FD0-F70BBD386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22416F0-0C68-47DD-B83F-2A3362FDC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0ECA-55D0-40DD-A720-1009680170B8}" type="datetimeFigureOut">
              <a:rPr lang="fi-FI" smtClean="0"/>
              <a:t>18.6.2023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60F7A02-CDF6-4E98-993D-D95601F55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D57298F-39A9-461F-BDEB-0B8AD3D33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543C-A48D-46C4-9DF0-DA5EC8E8E6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0248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99ABBF7-6263-4232-8E93-1CEB3E247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0ECA-55D0-40DD-A720-1009680170B8}" type="datetimeFigureOut">
              <a:rPr lang="fi-FI" smtClean="0"/>
              <a:t>18.6.2023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861C00-AA4C-4EE2-A214-E51D47302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9401BE7-2E83-4277-8819-33C2E135D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543C-A48D-46C4-9DF0-DA5EC8E8E6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7069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D389D3-AF04-47D5-B4BE-BFAC93543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D9B961F-8955-4294-B378-1C820F9A7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67124D6-588E-43B5-AFF4-37E7597A7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5C74FC1-4CC1-4C64-A565-2999BE401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0ECA-55D0-40DD-A720-1009680170B8}" type="datetimeFigureOut">
              <a:rPr lang="fi-FI" smtClean="0"/>
              <a:t>18.6.2023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E20835A-BCD5-48D2-A616-112F38B22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5B97E51-6481-4C29-9E1B-6154FBB6E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543C-A48D-46C4-9DF0-DA5EC8E8E6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6243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E527BF4-5A31-49F2-BB18-4EDD935DB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A0C3FF49-C3EE-4225-BE9F-83F9BA2924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AEC8FEB-4130-4211-8E1A-9F81A308D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9EA858A-BF16-4107-BC5E-3D943E5C0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0ECA-55D0-40DD-A720-1009680170B8}" type="datetimeFigureOut">
              <a:rPr lang="fi-FI" smtClean="0"/>
              <a:t>18.6.2023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4BBB79C-C89A-424B-9B7A-7FF71DE21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AEF110E-6D95-4024-9397-85752FC74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543C-A48D-46C4-9DF0-DA5EC8E8E6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5775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58FF5F6-8ECD-456D-BB3E-DBEF11111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C5A3147-0A36-4A43-A7FF-CB95A6F8C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927A7BA-B4C4-4300-990E-FE15863010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90ECA-55D0-40DD-A720-1009680170B8}" type="datetimeFigureOut">
              <a:rPr lang="fi-FI" smtClean="0"/>
              <a:t>18.6.2023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9B6C89C-23C4-41D2-8FE7-6E30C2280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F65D26A-A014-402C-A029-45335C17FE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3543C-A48D-46C4-9DF0-DA5EC8E8E6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2966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035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1BD3CE01-31C9-4C2F-9627-6FE330FE87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6F1D240-778A-43A0-B2DB-5E3ADA5E37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959101" y="-4763"/>
            <a:ext cx="5014912" cy="6862763"/>
            <a:chOff x="2928938" y="-4763"/>
            <a:chExt cx="5014912" cy="6862763"/>
          </a:xfrm>
        </p:grpSpPr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A3EF41D8-A4E7-496C-8046-3445D01889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DD160E48-06A1-4331-BF68-25EC854EEE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6" name="Freeform 9">
              <a:extLst>
                <a:ext uri="{FF2B5EF4-FFF2-40B4-BE49-F238E27FC236}">
                  <a16:creationId xmlns:a16="http://schemas.microsoft.com/office/drawing/2014/main" id="{76833E62-F657-49D3-9126-E099EEE454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8" name="Freeform 10">
              <a:extLst>
                <a:ext uri="{FF2B5EF4-FFF2-40B4-BE49-F238E27FC236}">
                  <a16:creationId xmlns:a16="http://schemas.microsoft.com/office/drawing/2014/main" id="{0311BA35-DCA9-473A-8291-7A77C1D290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6F189998-2230-4358-9D2D-E8CD8DB56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38" name="Freeform 12">
              <a:extLst>
                <a:ext uri="{FF2B5EF4-FFF2-40B4-BE49-F238E27FC236}">
                  <a16:creationId xmlns:a16="http://schemas.microsoft.com/office/drawing/2014/main" id="{07D8BEA6-2252-4BCC-BEED-6FAD15D525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A721706-CE3D-4FD7-AE1E-648D8631D8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7162" y="415284"/>
            <a:ext cx="6493701" cy="4165600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b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b="1" dirty="0">
                <a:latin typeface="Calibri" panose="020F0502020204030204" pitchFamily="34" charset="0"/>
                <a:cs typeface="Calibri" panose="020F0502020204030204" pitchFamily="34" charset="0"/>
              </a:rPr>
              <a:t>Tilastotietoa suomenajokoirien ajokoearvosteluista koekaudelta 2022-2023</a:t>
            </a:r>
          </a:p>
        </p:txBody>
      </p:sp>
      <p:pic>
        <p:nvPicPr>
          <p:cNvPr id="4" name="Picture 2" descr="SAJ">
            <a:extLst>
              <a:ext uri="{FF2B5EF4-FFF2-40B4-BE49-F238E27FC236}">
                <a16:creationId xmlns:a16="http://schemas.microsoft.com/office/drawing/2014/main" id="{FF0878F9-0C07-4B3B-A892-5134F0262A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43" r="-3" b="4038"/>
          <a:stretch/>
        </p:blipFill>
        <p:spPr bwMode="auto">
          <a:xfrm>
            <a:off x="20" y="1850184"/>
            <a:ext cx="5448280" cy="5007817"/>
          </a:xfrm>
          <a:custGeom>
            <a:avLst/>
            <a:gdLst/>
            <a:ahLst/>
            <a:cxnLst/>
            <a:rect l="l" t="t" r="r" b="b"/>
            <a:pathLst>
              <a:path w="5448300" h="5007817">
                <a:moveTo>
                  <a:pt x="0" y="0"/>
                </a:moveTo>
                <a:lnTo>
                  <a:pt x="2872397" y="716034"/>
                </a:lnTo>
                <a:lnTo>
                  <a:pt x="5448300" y="5003584"/>
                </a:lnTo>
                <a:lnTo>
                  <a:pt x="0" y="5007817"/>
                </a:lnTo>
                <a:close/>
              </a:path>
            </a:pathLst>
          </a:custGeom>
          <a:noFill/>
          <a:ln w="38100"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5" descr="D:\SBJ_logo_2.jpg">
            <a:extLst>
              <a:ext uri="{FF2B5EF4-FFF2-40B4-BE49-F238E27FC236}">
                <a16:creationId xmlns:a16="http://schemas.microsoft.com/office/drawing/2014/main" id="{728F2040-0239-44B0-9CC0-9968FC8793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70" b="6165"/>
          <a:stretch/>
        </p:blipFill>
        <p:spPr bwMode="auto">
          <a:xfrm>
            <a:off x="20" y="10"/>
            <a:ext cx="3513646" cy="2566206"/>
          </a:xfrm>
          <a:custGeom>
            <a:avLst/>
            <a:gdLst/>
            <a:ahLst/>
            <a:cxnLst/>
            <a:rect l="l" t="t" r="r" b="b"/>
            <a:pathLst>
              <a:path w="3513666" h="2566216">
                <a:moveTo>
                  <a:pt x="0" y="0"/>
                </a:moveTo>
                <a:lnTo>
                  <a:pt x="3513666" y="0"/>
                </a:lnTo>
                <a:lnTo>
                  <a:pt x="2861733" y="2548466"/>
                </a:lnTo>
                <a:lnTo>
                  <a:pt x="2872397" y="2566216"/>
                </a:lnTo>
                <a:lnTo>
                  <a:pt x="0" y="1850183"/>
                </a:lnTo>
                <a:close/>
              </a:path>
            </a:pathLst>
          </a:custGeom>
          <a:noFill/>
          <a:ln w="38100"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630E910D-3DA2-4EC3-B72B-E59B0CAB0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40000">
            <a:off x="-47722" y="2178565"/>
            <a:ext cx="3009377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856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16B067B1-F4E5-4FDF-813D-C9E872E80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CA2092E3-7F24-4736-AB1F-830A821BFD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6" b="1316"/>
          <a:stretch/>
        </p:blipFill>
        <p:spPr>
          <a:xfrm>
            <a:off x="307775" y="201476"/>
            <a:ext cx="11576450" cy="633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858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16B067B1-F4E5-4FDF-813D-C9E872E80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CA2092E3-7F24-4736-AB1F-830A821BFD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3" b="1363"/>
          <a:stretch/>
        </p:blipFill>
        <p:spPr>
          <a:xfrm>
            <a:off x="24450" y="106389"/>
            <a:ext cx="11576450" cy="633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726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16B067B1-F4E5-4FDF-813D-C9E872E80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CA2092E3-7F24-4736-AB1F-830A821BFD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2"/>
          <a:stretch/>
        </p:blipFill>
        <p:spPr>
          <a:xfrm>
            <a:off x="307775" y="261437"/>
            <a:ext cx="11576450" cy="633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223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CA2092E3-7F24-4736-AB1F-830A821BFD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6" b="1316"/>
          <a:stretch/>
        </p:blipFill>
        <p:spPr>
          <a:xfrm>
            <a:off x="307775" y="261437"/>
            <a:ext cx="11576450" cy="633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090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16B067B1-F4E5-4FDF-813D-C9E872E80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CA2092E3-7F24-4736-AB1F-830A821BFD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8" b="1378"/>
          <a:stretch/>
        </p:blipFill>
        <p:spPr>
          <a:xfrm>
            <a:off x="307775" y="261437"/>
            <a:ext cx="11576450" cy="633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931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16B067B1-F4E5-4FDF-813D-C9E872E80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CA2092E3-7F24-4736-AB1F-830A821BFD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12"/>
          <a:stretch/>
        </p:blipFill>
        <p:spPr>
          <a:xfrm>
            <a:off x="307775" y="261437"/>
            <a:ext cx="11576450" cy="633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198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16B067B1-F4E5-4FDF-813D-C9E872E80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CA2092E3-7F24-4736-AB1F-830A821BFD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1" b="1371"/>
          <a:stretch/>
        </p:blipFill>
        <p:spPr>
          <a:xfrm>
            <a:off x="307775" y="261437"/>
            <a:ext cx="11576450" cy="633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2231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16B067B1-F4E5-4FDF-813D-C9E872E80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CA2092E3-7F24-4736-AB1F-830A821BFD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2" b="1382"/>
          <a:stretch/>
        </p:blipFill>
        <p:spPr>
          <a:xfrm>
            <a:off x="307775" y="201476"/>
            <a:ext cx="11576450" cy="633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4872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16B067B1-F4E5-4FDF-813D-C9E872E80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CA2092E3-7F24-4736-AB1F-830A821BFD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6" b="1376"/>
          <a:stretch/>
        </p:blipFill>
        <p:spPr>
          <a:xfrm>
            <a:off x="307775" y="141515"/>
            <a:ext cx="11576450" cy="633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755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Kuva 2" descr="Kuva, joka sisältää kohteen kaavio&#10;&#10;Kuvaus luotu automaattisesti">
            <a:extLst>
              <a:ext uri="{FF2B5EF4-FFF2-40B4-BE49-F238E27FC236}">
                <a16:creationId xmlns:a16="http://schemas.microsoft.com/office/drawing/2014/main" id="{CA2092E3-7F24-4736-AB1F-830A821BFD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866"/>
          <a:stretch/>
        </p:blipFill>
        <p:spPr>
          <a:xfrm>
            <a:off x="196850" y="173518"/>
            <a:ext cx="11798300" cy="6512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2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16B067B1-F4E5-4FDF-813D-C9E872E80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CA2092E3-7F24-4736-AB1F-830A821BFD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3" r="2" b="2"/>
          <a:stretch/>
        </p:blipFill>
        <p:spPr>
          <a:xfrm>
            <a:off x="307775" y="261437"/>
            <a:ext cx="11576450" cy="633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658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16B067B1-F4E5-4FDF-813D-C9E872E80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CA2092E3-7F24-4736-AB1F-830A821BFD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2" b="1312"/>
          <a:stretch/>
        </p:blipFill>
        <p:spPr>
          <a:xfrm>
            <a:off x="307775" y="261437"/>
            <a:ext cx="11576450" cy="633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963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B067B1-F4E5-4FDF-813D-C9E872E80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Kuva 2" descr="Kuva, joka sisältää kohteen kaavio">
            <a:extLst>
              <a:ext uri="{FF2B5EF4-FFF2-40B4-BE49-F238E27FC236}">
                <a16:creationId xmlns:a16="http://schemas.microsoft.com/office/drawing/2014/main" id="{0421BFEC-D0DE-27B7-3637-FDE6760362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12"/>
          <a:stretch/>
        </p:blipFill>
        <p:spPr>
          <a:xfrm>
            <a:off x="307775" y="261437"/>
            <a:ext cx="11576450" cy="633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382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6B067B1-F4E5-4FDF-813D-C9E872E80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CA2092E3-7F24-4736-AB1F-830A821BFD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2"/>
          <a:stretch/>
        </p:blipFill>
        <p:spPr>
          <a:xfrm>
            <a:off x="307775" y="261437"/>
            <a:ext cx="11576450" cy="633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749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6B067B1-F4E5-4FDF-813D-C9E872E80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CA2092E3-7F24-4736-AB1F-830A821BFD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9" b="1359"/>
          <a:stretch/>
        </p:blipFill>
        <p:spPr>
          <a:xfrm>
            <a:off x="307775" y="261437"/>
            <a:ext cx="11576450" cy="633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25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16B067B1-F4E5-4FDF-813D-C9E872E80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CA2092E3-7F24-4736-AB1F-830A821BFD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2"/>
          <a:stretch/>
        </p:blipFill>
        <p:spPr>
          <a:xfrm>
            <a:off x="307775" y="261437"/>
            <a:ext cx="11576450" cy="633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303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16B067B1-F4E5-4FDF-813D-C9E872E80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CA2092E3-7F24-4736-AB1F-830A821BFD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2"/>
          <a:stretch/>
        </p:blipFill>
        <p:spPr>
          <a:xfrm>
            <a:off x="307775" y="261437"/>
            <a:ext cx="11576450" cy="633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54424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rallaksi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6</Words>
  <Application>Microsoft Office PowerPoint</Application>
  <PresentationFormat>Laajakuva</PresentationFormat>
  <Paragraphs>1</Paragraphs>
  <Slides>18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Corbel</vt:lpstr>
      <vt:lpstr>Office-teema</vt:lpstr>
      <vt:lpstr>Parallaksi</vt:lpstr>
      <vt:lpstr> Tilastotietoa suomenajokoirien ajokoearvosteluista koekaudelta 2022-2023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Mika Elgland</dc:creator>
  <cp:lastModifiedBy>Mika Elgland</cp:lastModifiedBy>
  <cp:revision>8</cp:revision>
  <dcterms:created xsi:type="dcterms:W3CDTF">2022-04-10T12:53:58Z</dcterms:created>
  <dcterms:modified xsi:type="dcterms:W3CDTF">2023-06-18T11:39:18Z</dcterms:modified>
</cp:coreProperties>
</file>