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66" r:id="rId4"/>
    <p:sldId id="267" r:id="rId5"/>
    <p:sldId id="257" r:id="rId6"/>
    <p:sldId id="256" r:id="rId7"/>
    <p:sldId id="260" r:id="rId8"/>
    <p:sldId id="259" r:id="rId9"/>
    <p:sldId id="258" r:id="rId10"/>
    <p:sldId id="270" r:id="rId11"/>
    <p:sldId id="261" r:id="rId12"/>
    <p:sldId id="263" r:id="rId13"/>
    <p:sldId id="264" r:id="rId14"/>
    <p:sldId id="262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B738CE-068E-4B4E-82BE-433B526F2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2D43927-DFA1-4F40-B264-E45EB3156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B5244E-F8E2-4440-9B86-B6AA4ED74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1F597A-656A-4E70-A506-466C37D4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C13142-FE8A-4049-A266-DBB227DD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329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253BA4-F6A7-4C42-A349-745904930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E0D7D60-4447-47C1-B6E3-2755B7801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E9435A-142F-48DE-B15A-FA23E58A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4F4E17-B0CE-40F4-A933-97EC49E9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8285F6-39F6-4FA4-980E-75965D6C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853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060DB4C-E2F2-4DCF-A897-F2E10AB7FA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0D31412-9D55-42C8-9D2E-CF322B238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E6C39D-7134-48C2-AAC1-931E5FB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161EB1-354B-4016-9263-198B556C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DB630B-C78F-4DFB-A6F8-5C52DD103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97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89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03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586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286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7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97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3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737626-157F-4632-9A07-88DACCA5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A535E9-394D-4364-8226-DFD770AFE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E61482-1C0C-4C5D-AEDF-4513F2349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CFA4AA-383F-4F6E-8324-3FD3D68B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9B3AC3-304E-4DDE-A0D0-351FB6B5C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6400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82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07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18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80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22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72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952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834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2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F279FF-692D-43A8-A6BA-76D8B593E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FD3997-D59C-44A5-985C-404BFC5E5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C4FF6F-38F7-44FC-BA95-8E631342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E56614-E7C2-4DB9-8F6C-D8A7F21C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E3196C-79A6-4CCC-9FB8-860078F4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941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D3D15F-5C14-4690-AA82-F6E3DB8E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06C28A-8E97-409B-87B6-F02AA0648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641EC77-B39C-4E9C-A8C9-0DBB4E870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6B9CCB0-C388-407B-B705-06663884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F4DB151-90E0-4643-BBEC-FC6EEA5A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7772FE5-4B76-4791-BC34-A4F009C78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80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3D3E56-0476-43C3-8058-FDFC140DC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7CAA2BB-3C59-4336-ACD2-954DA20B3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173A110-811C-41F1-8808-25AD5DDBD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63366B3-00E3-4866-9C46-0F8249DD0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94FEB0C-DF87-4B11-B440-DEE517245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6AAB60D-3DF2-44D9-9FD4-6319F65B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AB695F0-C6B2-49AE-A20B-E73FDDCA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535D29E-B70D-4755-B56F-28E2FEAA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06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54C965-ADF0-4CE1-8FD0-F70BBD38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2416F0-0C68-47DD-B83F-2A3362FDC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60F7A02-CDF6-4E98-993D-D95601F55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D57298F-39A9-461F-BDEB-0B8AD3D3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24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99ABBF7-6263-4232-8E93-1CEB3E24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861C00-AA4C-4EE2-A214-E51D47302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9401BE7-2E83-4277-8819-33C2E135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06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D389D3-AF04-47D5-B4BE-BFAC9354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9B961F-8955-4294-B378-1C820F9A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7124D6-588E-43B5-AFF4-37E7597A7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C74FC1-4CC1-4C64-A565-2999BE40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E20835A-BCD5-48D2-A616-112F38B2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5B97E51-6481-4C29-9E1B-6154FBB6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24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527BF4-5A31-49F2-BB18-4EDD935DB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0C3FF49-C3EE-4225-BE9F-83F9BA29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AEC8FEB-4130-4211-8E1A-9F81A308D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EA858A-BF16-4107-BC5E-3D943E5C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BBB79C-C89A-424B-9B7A-7FF71DE2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EF110E-6D95-4024-9397-85752FC7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577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58FF5F6-8ECD-456D-BB3E-DBEF1111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5A3147-0A36-4A43-A7FF-CB95A6F8C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27A7BA-B4C4-4300-990E-FE1586301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90ECA-55D0-40DD-A720-1009680170B8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B6C89C-23C4-41D2-8FE7-6E30C2280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65D26A-A014-402C-A029-45335C17F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3543C-A48D-46C4-9DF0-DA5EC8E8E6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96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3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7162" y="415284"/>
            <a:ext cx="6493701" cy="4165600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b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Tilastotietoa suomenajokoirien ajokoearvosteluista koekaudelta 2021-2022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3" r="-3" b="4038"/>
          <a:stretch/>
        </p:blipFill>
        <p:spPr bwMode="auto">
          <a:xfrm>
            <a:off x="20" y="1850184"/>
            <a:ext cx="5448280" cy="5007817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70" b="6165"/>
          <a:stretch/>
        </p:blipFill>
        <p:spPr bwMode="auto">
          <a:xfrm>
            <a:off x="20" y="10"/>
            <a:ext cx="3513646" cy="2566206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5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3F349EC-F49E-4ED0-9813-131AA31AB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848" y="186698"/>
            <a:ext cx="7662303" cy="624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3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11664B7E-2F9D-44B4-888E-C1939E921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14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9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650EDCB-4CC5-4B40-808D-FDE7C4941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5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D66C0384-A9B0-4948-8119-B48BA0095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587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6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A2092E3-7F24-4736-AB1F-830A821BF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25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87F6F2C7-6B93-4400-A20F-E941ACB87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46" y="0"/>
            <a:ext cx="11652354" cy="613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1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546295A0-9183-4ECC-834F-12C5808A3DB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3" b="2677"/>
          <a:stretch/>
        </p:blipFill>
        <p:spPr>
          <a:xfrm>
            <a:off x="0" y="599606"/>
            <a:ext cx="12192000" cy="584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94D3B4CD-F369-474C-86DD-02A58BE39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833"/>
            <a:ext cx="12192000" cy="61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5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74A976A-FCB5-4B30-9AAA-03FC37AB6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5022"/>
            <a:ext cx="12192000" cy="597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0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9129836A-7AF6-4479-85AD-2D1581596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71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63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7D715F1-577B-49D2-BCE0-598D86B49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06" y="-1526"/>
            <a:ext cx="12242867" cy="57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2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D39BC585-69DC-4BCD-A10E-97983CA11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18" y="516259"/>
            <a:ext cx="11650964" cy="582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9201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</Words>
  <Application>Microsoft Office PowerPoint</Application>
  <PresentationFormat>Laajakuva</PresentationFormat>
  <Paragraphs>1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Office-teema</vt:lpstr>
      <vt:lpstr>Parallaksi</vt:lpstr>
      <vt:lpstr> Tilastotietoa suomenajokoirien ajokoearvosteluista koekaudelta 2021-2022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Mika Elgland</dc:creator>
  <cp:lastModifiedBy>Mika Elgland</cp:lastModifiedBy>
  <cp:revision>4</cp:revision>
  <dcterms:created xsi:type="dcterms:W3CDTF">2022-04-10T12:53:58Z</dcterms:created>
  <dcterms:modified xsi:type="dcterms:W3CDTF">2022-04-19T20:19:19Z</dcterms:modified>
</cp:coreProperties>
</file>