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74" r:id="rId2"/>
    <p:sldId id="276" r:id="rId3"/>
    <p:sldId id="279" r:id="rId4"/>
    <p:sldId id="277" r:id="rId5"/>
    <p:sldId id="280" r:id="rId6"/>
    <p:sldId id="282" r:id="rId7"/>
    <p:sldId id="284" r:id="rId8"/>
    <p:sldId id="27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541" y="58"/>
      </p:cViewPr>
      <p:guideLst>
        <p:guide orient="horz" pos="482"/>
        <p:guide pos="288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953F-6C26-A84A-961A-1E59E1910BEA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3FBA-1D1C-214B-AAF7-42CC7FB181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5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271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394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46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25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977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5930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43FBA-1D1C-214B-AAF7-42CC7FB1816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268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96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725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13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53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65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870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15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91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11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23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85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C364-B14C-F14F-96F6-A45CFD2B546E}" type="datetimeFigureOut">
              <a:rPr lang="fi-FI" smtClean="0"/>
              <a:t>5.8.2021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AC8C-CC52-2C4D-90C7-E7E6FE0284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81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CA129DA-173D-E04C-92B4-6B555654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057" y="428625"/>
            <a:ext cx="7115886" cy="574833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39332F6-8C30-DD4C-8C4C-E22DEAEBD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CC34D71-BCA3-7B4C-A40C-DFB05FD01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4F55816-3F94-4843-B115-7EE7AFEEA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0125"/>
            <a:ext cx="9144000" cy="53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AD669B4-2402-6F45-8AD9-299E9F0F6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18F7A2-E3F6-D64B-A821-3D0D715BD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7" y="671704"/>
            <a:ext cx="8939564" cy="47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7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87C2D9B-E9AB-3A44-A9F6-BAA89C18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ADB0579-6C0F-DD44-9545-C3F132559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285"/>
            <a:ext cx="9144000" cy="50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0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5DEF8AF-353A-304C-9C57-5861AD4F2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2B4E8A7D-88D0-554A-8829-6EEC6EE05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047"/>
            <a:ext cx="9144000" cy="548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7180552-BC0A-3F48-B086-E2713D90F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5EE7E790-ED22-6B43-B188-856A0B99F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014"/>
            <a:ext cx="9144000" cy="58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BF27865-E143-1946-A088-19A8DB7E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96A0E6C-5120-884F-9DD4-A7C429BF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2" y="297341"/>
            <a:ext cx="8969085" cy="59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07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C5FA1D-4133-0A40-BE7A-3B8AFD1A1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2857"/>
            <a:ext cx="7886700" cy="5733701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fi-FI" sz="1200" dirty="0">
                <a:latin typeface="Frutiger LT Std 55 Roman" panose="020B0602020204020204" pitchFamily="34" charset="0"/>
              </a:rPr>
            </a:br>
            <a:endParaRPr lang="fi-FI" sz="1200" dirty="0">
              <a:latin typeface="Frutiger LT Std 55 Roman" panose="020B0602020204020204" pitchFamily="34" charset="0"/>
            </a:endParaRPr>
          </a:p>
          <a:p>
            <a:pPr marL="0" indent="0" fontAlgn="base">
              <a:buNone/>
            </a:pPr>
            <a:endParaRPr lang="fi-FI" sz="1200" dirty="0">
              <a:latin typeface="Frutiger LT Std 55 Roman" panose="020B0602020204020204" pitchFamily="34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2A727A3-035F-6C4F-96C4-2CDB8B7B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4E800C1-2258-0346-8D25-1C06B9F5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010"/>
            <a:ext cx="9144000" cy="52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9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293AD0B-8DE1-DC4F-82E3-BABD58EF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19835"/>
            <a:ext cx="9144000" cy="4381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2EDEBE0-B3D2-6E47-BC89-C9C2474E6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189"/>
            <a:ext cx="9144000" cy="56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1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41017</TotalTime>
  <Words>8</Words>
  <Application>Microsoft Office PowerPoint</Application>
  <PresentationFormat>Näytössä katseltava diaesitys (4:3)</PresentationFormat>
  <Paragraphs>8</Paragraphs>
  <Slides>9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Frutiger LT Std 55 Roman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Ajokoirajärjestö  2025-ohjelma ja toimintakaavio</dc:title>
  <dc:creator>Anitta Kainulainen</dc:creator>
  <cp:lastModifiedBy>Suomen Ajokoirajärjestö</cp:lastModifiedBy>
  <cp:revision>53</cp:revision>
  <dcterms:created xsi:type="dcterms:W3CDTF">2020-11-19T11:28:00Z</dcterms:created>
  <dcterms:modified xsi:type="dcterms:W3CDTF">2021-08-05T10:31:25Z</dcterms:modified>
</cp:coreProperties>
</file>