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257" r:id="rId3"/>
    <p:sldId id="269" r:id="rId4"/>
    <p:sldId id="270" r:id="rId5"/>
    <p:sldId id="271" r:id="rId6"/>
    <p:sldId id="261" r:id="rId7"/>
    <p:sldId id="262" r:id="rId8"/>
    <p:sldId id="272" r:id="rId9"/>
    <p:sldId id="273" r:id="rId10"/>
    <p:sldId id="275" r:id="rId11"/>
    <p:sldId id="274" r:id="rId1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7">
              <a:extLst>
                <a:ext uri="{FF2B5EF4-FFF2-40B4-BE49-F238E27FC236}">
                  <a16:creationId xmlns:a16="http://schemas.microsoft.com/office/drawing/2014/main" id="{C9D75853-B126-4B93-8737-712FCC7521B2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4FBF0E66-7379-4805-98BD-BF89137F0A0A}"/>
                </a:ext>
              </a:extLst>
            </p:cNvPr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9">
              <a:extLst>
                <a:ext uri="{FF2B5EF4-FFF2-40B4-BE49-F238E27FC236}">
                  <a16:creationId xmlns:a16="http://schemas.microsoft.com/office/drawing/2014/main" id="{B492253D-56C3-419B-8A55-545261CCB429}"/>
                </a:ext>
              </a:extLst>
            </p:cNvPr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0">
              <a:extLst>
                <a:ext uri="{FF2B5EF4-FFF2-40B4-BE49-F238E27FC236}">
                  <a16:creationId xmlns:a16="http://schemas.microsoft.com/office/drawing/2014/main" id="{21DD9170-5887-48D0-B53B-BE84A7DB68DB}"/>
                </a:ext>
              </a:extLst>
            </p:cNvPr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EA9D6FE4-18DC-40A3-8270-B2B40B6625B6}"/>
                </a:ext>
              </a:extLst>
            </p:cNvPr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2">
              <a:extLst>
                <a:ext uri="{FF2B5EF4-FFF2-40B4-BE49-F238E27FC236}">
                  <a16:creationId xmlns:a16="http://schemas.microsoft.com/office/drawing/2014/main" id="{A14FC9DC-C6B6-434C-AB93-B4C676441668}"/>
                </a:ext>
              </a:extLst>
            </p:cNvPr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3">
              <a:extLst>
                <a:ext uri="{FF2B5EF4-FFF2-40B4-BE49-F238E27FC236}">
                  <a16:creationId xmlns:a16="http://schemas.microsoft.com/office/drawing/2014/main" id="{C98AF576-A98D-49CD-88AC-2966C22496B4}"/>
                </a:ext>
              </a:extLst>
            </p:cNvPr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6856413 h 8638"/>
                <a:gd name="T4" fmla="*/ 12192000 w 15356"/>
                <a:gd name="T5" fmla="*/ 6856413 h 8638"/>
                <a:gd name="T6" fmla="*/ 12192000 w 15356"/>
                <a:gd name="T7" fmla="*/ 0 h 8638"/>
                <a:gd name="T8" fmla="*/ 0 w 15356"/>
                <a:gd name="T9" fmla="*/ 0 h 8638"/>
                <a:gd name="T10" fmla="*/ 11709274 w 15356"/>
                <a:gd name="T11" fmla="*/ 6380163 h 8638"/>
                <a:gd name="T12" fmla="*/ 476374 w 15356"/>
                <a:gd name="T13" fmla="*/ 6380163 h 8638"/>
                <a:gd name="T14" fmla="*/ 476374 w 15356"/>
                <a:gd name="T15" fmla="*/ 469900 h 8638"/>
                <a:gd name="T16" fmla="*/ 11709274 w 15356"/>
                <a:gd name="T17" fmla="*/ 469900 h 8638"/>
                <a:gd name="T18" fmla="*/ 11709274 w 15356"/>
                <a:gd name="T19" fmla="*/ 6380163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13" name="Rectangle 16">
            <a:extLst>
              <a:ext uri="{FF2B5EF4-FFF2-40B4-BE49-F238E27FC236}">
                <a16:creationId xmlns:a16="http://schemas.microsoft.com/office/drawing/2014/main" id="{5C444CD0-91F5-45B1-AB7F-F8F48C381EA4}"/>
              </a:ext>
            </a:extLst>
          </p:cNvPr>
          <p:cNvSpPr/>
          <p:nvPr/>
        </p:nvSpPr>
        <p:spPr>
          <a:xfrm>
            <a:off x="1044416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2BE4096-0B10-42CE-92E9-B5BDC9E9CA4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5875" y="1792288"/>
            <a:ext cx="990600" cy="304800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7DBEB34-2AE9-47E1-9D5B-09A5AD5D46F7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7D73796-F930-438D-AE1B-84FFF631C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819" y="3226594"/>
            <a:ext cx="3859212" cy="304800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AC3973E-636C-402F-8424-8D76BBAF6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0500" y="292100"/>
            <a:ext cx="838200" cy="768350"/>
          </a:xfrm>
        </p:spPr>
        <p:txBody>
          <a:bodyPr/>
          <a:lstStyle>
            <a:lvl1pPr>
              <a:defRPr/>
            </a:lvl1pPr>
          </a:lstStyle>
          <a:p>
            <a:fld id="{EE0959E9-4DD7-4C4E-BCCE-8F32B6D5B1F9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8CF923EB-2EDD-479F-9291-802307068359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1">
              <a:extLst>
                <a:ext uri="{FF2B5EF4-FFF2-40B4-BE49-F238E27FC236}">
                  <a16:creationId xmlns:a16="http://schemas.microsoft.com/office/drawing/2014/main" id="{820AD988-B025-4D6D-BC6F-D78F790BB4D1}"/>
                </a:ext>
              </a:extLst>
            </p:cNvPr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AE654902-0517-4F50-B692-BADC59D798AF}"/>
                </a:ext>
              </a:extLst>
            </p:cNvPr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4">
              <a:extLst>
                <a:ext uri="{FF2B5EF4-FFF2-40B4-BE49-F238E27FC236}">
                  <a16:creationId xmlns:a16="http://schemas.microsoft.com/office/drawing/2014/main" id="{D169F885-3787-4A74-AC70-0991C4051A51}"/>
                </a:ext>
              </a:extLst>
            </p:cNvPr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5">
              <a:extLst>
                <a:ext uri="{FF2B5EF4-FFF2-40B4-BE49-F238E27FC236}">
                  <a16:creationId xmlns:a16="http://schemas.microsoft.com/office/drawing/2014/main" id="{44878A74-5D9E-4AE7-AD46-EBD775C8AFCA}"/>
                </a:ext>
              </a:extLst>
            </p:cNvPr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6">
              <a:extLst>
                <a:ext uri="{FF2B5EF4-FFF2-40B4-BE49-F238E27FC236}">
                  <a16:creationId xmlns:a16="http://schemas.microsoft.com/office/drawing/2014/main" id="{25D3C7AC-9E89-4B2B-8392-B5BB8DBB38B9}"/>
                </a:ext>
              </a:extLst>
            </p:cNvPr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7">
              <a:extLst>
                <a:ext uri="{FF2B5EF4-FFF2-40B4-BE49-F238E27FC236}">
                  <a16:creationId xmlns:a16="http://schemas.microsoft.com/office/drawing/2014/main" id="{92FC54CA-3162-4250-9803-0F5CC66BFDEC}"/>
                </a:ext>
              </a:extLst>
            </p:cNvPr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4533900 h 2856"/>
                <a:gd name="T4" fmla="*/ 11277600 w 7104"/>
                <a:gd name="T5" fmla="*/ 4533900 h 2856"/>
                <a:gd name="T6" fmla="*/ 11277600 w 7104"/>
                <a:gd name="T7" fmla="*/ 1588 h 2856"/>
                <a:gd name="T8" fmla="*/ 11277600 w 7104"/>
                <a:gd name="T9" fmla="*/ 1588 h 2856"/>
                <a:gd name="T10" fmla="*/ 11022013 w 7104"/>
                <a:gd name="T11" fmla="*/ 41275 h 2856"/>
                <a:gd name="T12" fmla="*/ 10766425 w 7104"/>
                <a:gd name="T13" fmla="*/ 79375 h 2856"/>
                <a:gd name="T14" fmla="*/ 10510838 w 7104"/>
                <a:gd name="T15" fmla="*/ 115888 h 2856"/>
                <a:gd name="T16" fmla="*/ 10253663 w 7104"/>
                <a:gd name="T17" fmla="*/ 147638 h 2856"/>
                <a:gd name="T18" fmla="*/ 9998075 w 7104"/>
                <a:gd name="T19" fmla="*/ 179388 h 2856"/>
                <a:gd name="T20" fmla="*/ 9740900 w 7104"/>
                <a:gd name="T21" fmla="*/ 209550 h 2856"/>
                <a:gd name="T22" fmla="*/ 9486900 w 7104"/>
                <a:gd name="T23" fmla="*/ 234950 h 2856"/>
                <a:gd name="T24" fmla="*/ 9229725 w 7104"/>
                <a:gd name="T25" fmla="*/ 258763 h 2856"/>
                <a:gd name="T26" fmla="*/ 8974138 w 7104"/>
                <a:gd name="T27" fmla="*/ 280988 h 2856"/>
                <a:gd name="T28" fmla="*/ 8721725 w 7104"/>
                <a:gd name="T29" fmla="*/ 300038 h 2856"/>
                <a:gd name="T30" fmla="*/ 8467725 w 7104"/>
                <a:gd name="T31" fmla="*/ 319088 h 2856"/>
                <a:gd name="T32" fmla="*/ 8215313 w 7104"/>
                <a:gd name="T33" fmla="*/ 334963 h 2856"/>
                <a:gd name="T34" fmla="*/ 7964488 w 7104"/>
                <a:gd name="T35" fmla="*/ 347663 h 2856"/>
                <a:gd name="T36" fmla="*/ 7713663 w 7104"/>
                <a:gd name="T37" fmla="*/ 360363 h 2856"/>
                <a:gd name="T38" fmla="*/ 7466013 w 7104"/>
                <a:gd name="T39" fmla="*/ 371475 h 2856"/>
                <a:gd name="T40" fmla="*/ 7219950 w 7104"/>
                <a:gd name="T41" fmla="*/ 379413 h 2856"/>
                <a:gd name="T42" fmla="*/ 6973888 w 7104"/>
                <a:gd name="T43" fmla="*/ 385763 h 2856"/>
                <a:gd name="T44" fmla="*/ 6731000 w 7104"/>
                <a:gd name="T45" fmla="*/ 392113 h 2856"/>
                <a:gd name="T46" fmla="*/ 6489700 w 7104"/>
                <a:gd name="T47" fmla="*/ 395288 h 2856"/>
                <a:gd name="T48" fmla="*/ 6249988 w 7104"/>
                <a:gd name="T49" fmla="*/ 398463 h 2856"/>
                <a:gd name="T50" fmla="*/ 6013450 w 7104"/>
                <a:gd name="T51" fmla="*/ 400050 h 2856"/>
                <a:gd name="T52" fmla="*/ 5778500 w 7104"/>
                <a:gd name="T53" fmla="*/ 398463 h 2856"/>
                <a:gd name="T54" fmla="*/ 5546725 w 7104"/>
                <a:gd name="T55" fmla="*/ 398463 h 2856"/>
                <a:gd name="T56" fmla="*/ 5316538 w 7104"/>
                <a:gd name="T57" fmla="*/ 395288 h 2856"/>
                <a:gd name="T58" fmla="*/ 5091113 w 7104"/>
                <a:gd name="T59" fmla="*/ 390525 h 2856"/>
                <a:gd name="T60" fmla="*/ 4867275 w 7104"/>
                <a:gd name="T61" fmla="*/ 385763 h 2856"/>
                <a:gd name="T62" fmla="*/ 4648200 w 7104"/>
                <a:gd name="T63" fmla="*/ 381000 h 2856"/>
                <a:gd name="T64" fmla="*/ 4430713 w 7104"/>
                <a:gd name="T65" fmla="*/ 373063 h 2856"/>
                <a:gd name="T66" fmla="*/ 4216400 w 7104"/>
                <a:gd name="T67" fmla="*/ 365125 h 2856"/>
                <a:gd name="T68" fmla="*/ 4006850 w 7104"/>
                <a:gd name="T69" fmla="*/ 357188 h 2856"/>
                <a:gd name="T70" fmla="*/ 3597275 w 7104"/>
                <a:gd name="T71" fmla="*/ 336550 h 2856"/>
                <a:gd name="T72" fmla="*/ 3205163 w 7104"/>
                <a:gd name="T73" fmla="*/ 314325 h 2856"/>
                <a:gd name="T74" fmla="*/ 2828925 w 7104"/>
                <a:gd name="T75" fmla="*/ 290513 h 2856"/>
                <a:gd name="T76" fmla="*/ 2471738 w 7104"/>
                <a:gd name="T77" fmla="*/ 265113 h 2856"/>
                <a:gd name="T78" fmla="*/ 2132013 w 7104"/>
                <a:gd name="T79" fmla="*/ 238125 h 2856"/>
                <a:gd name="T80" fmla="*/ 1816100 w 7104"/>
                <a:gd name="T81" fmla="*/ 209550 h 2856"/>
                <a:gd name="T82" fmla="*/ 1519238 w 7104"/>
                <a:gd name="T83" fmla="*/ 180975 h 2856"/>
                <a:gd name="T84" fmla="*/ 1246188 w 7104"/>
                <a:gd name="T85" fmla="*/ 152400 h 2856"/>
                <a:gd name="T86" fmla="*/ 995363 w 7104"/>
                <a:gd name="T87" fmla="*/ 125413 h 2856"/>
                <a:gd name="T88" fmla="*/ 773113 w 7104"/>
                <a:gd name="T89" fmla="*/ 100013 h 2856"/>
                <a:gd name="T90" fmla="*/ 573088 w 7104"/>
                <a:gd name="T91" fmla="*/ 76200 h 2856"/>
                <a:gd name="T92" fmla="*/ 403225 w 7104"/>
                <a:gd name="T93" fmla="*/ 55563 h 2856"/>
                <a:gd name="T94" fmla="*/ 261938 w 7104"/>
                <a:gd name="T95" fmla="*/ 36513 h 2856"/>
                <a:gd name="T96" fmla="*/ 66675 w 7104"/>
                <a:gd name="T97" fmla="*/ 9525 h 2856"/>
                <a:gd name="T98" fmla="*/ 0 w 7104"/>
                <a:gd name="T99" fmla="*/ 0 h 2856"/>
                <a:gd name="T100" fmla="*/ 0 w 7104"/>
                <a:gd name="T101" fmla="*/ 0 h 285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7104"/>
                <a:gd name="T154" fmla="*/ 0 h 2856"/>
                <a:gd name="T155" fmla="*/ 7104 w 7104"/>
                <a:gd name="T156" fmla="*/ 2856 h 285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>
                <a:gd name="T0" fmla="*/ 28045 w 10000"/>
                <a:gd name="T1" fmla="*/ 211004 h 5291"/>
                <a:gd name="T2" fmla="*/ 3285549 w 10000"/>
                <a:gd name="T3" fmla="*/ 440924 h 5291"/>
                <a:gd name="T4" fmla="*/ 3299407 w 10000"/>
                <a:gd name="T5" fmla="*/ 0 h 5291"/>
                <a:gd name="T6" fmla="*/ 3299407 w 10000"/>
                <a:gd name="T7" fmla="*/ 0 h 5291"/>
                <a:gd name="T8" fmla="*/ 3189537 w 10000"/>
                <a:gd name="T9" fmla="*/ 17000 h 5291"/>
                <a:gd name="T10" fmla="*/ 3079666 w 10000"/>
                <a:gd name="T11" fmla="*/ 33334 h 5291"/>
                <a:gd name="T12" fmla="*/ 2969796 w 10000"/>
                <a:gd name="T13" fmla="*/ 49167 h 5291"/>
                <a:gd name="T14" fmla="*/ 2859596 w 10000"/>
                <a:gd name="T15" fmla="*/ 62751 h 5291"/>
                <a:gd name="T16" fmla="*/ 2749396 w 10000"/>
                <a:gd name="T17" fmla="*/ 76418 h 5291"/>
                <a:gd name="T18" fmla="*/ 2639196 w 10000"/>
                <a:gd name="T19" fmla="*/ 89251 h 5291"/>
                <a:gd name="T20" fmla="*/ 2530315 w 10000"/>
                <a:gd name="T21" fmla="*/ 100168 h 5291"/>
                <a:gd name="T22" fmla="*/ 2419455 w 10000"/>
                <a:gd name="T23" fmla="*/ 110419 h 5291"/>
                <a:gd name="T24" fmla="*/ 2309585 w 10000"/>
                <a:gd name="T25" fmla="*/ 120002 h 5291"/>
                <a:gd name="T26" fmla="*/ 2201694 w 10000"/>
                <a:gd name="T27" fmla="*/ 128169 h 5291"/>
                <a:gd name="T28" fmla="*/ 2091824 w 10000"/>
                <a:gd name="T29" fmla="*/ 136336 h 5291"/>
                <a:gd name="T30" fmla="*/ 1983933 w 10000"/>
                <a:gd name="T31" fmla="*/ 143252 h 5291"/>
                <a:gd name="T32" fmla="*/ 1876043 w 10000"/>
                <a:gd name="T33" fmla="*/ 148669 h 5291"/>
                <a:gd name="T34" fmla="*/ 1768152 w 10000"/>
                <a:gd name="T35" fmla="*/ 154169 h 5291"/>
                <a:gd name="T36" fmla="*/ 1661581 w 10000"/>
                <a:gd name="T37" fmla="*/ 158836 h 5291"/>
                <a:gd name="T38" fmla="*/ 1556330 w 10000"/>
                <a:gd name="T39" fmla="*/ 162336 h 5291"/>
                <a:gd name="T40" fmla="*/ 1450419 w 10000"/>
                <a:gd name="T41" fmla="*/ 165003 h 5291"/>
                <a:gd name="T42" fmla="*/ 1345828 w 10000"/>
                <a:gd name="T43" fmla="*/ 167753 h 5291"/>
                <a:gd name="T44" fmla="*/ 1242557 w 10000"/>
                <a:gd name="T45" fmla="*/ 169086 h 5291"/>
                <a:gd name="T46" fmla="*/ 1139615 w 10000"/>
                <a:gd name="T47" fmla="*/ 170503 h 5291"/>
                <a:gd name="T48" fmla="*/ 1037664 w 10000"/>
                <a:gd name="T49" fmla="*/ 171086 h 5291"/>
                <a:gd name="T50" fmla="*/ 936702 w 10000"/>
                <a:gd name="T51" fmla="*/ 170503 h 5291"/>
                <a:gd name="T52" fmla="*/ 837060 w 10000"/>
                <a:gd name="T53" fmla="*/ 170503 h 5291"/>
                <a:gd name="T54" fmla="*/ 738407 w 10000"/>
                <a:gd name="T55" fmla="*/ 169086 h 5291"/>
                <a:gd name="T56" fmla="*/ 641075 w 10000"/>
                <a:gd name="T57" fmla="*/ 167003 h 5291"/>
                <a:gd name="T58" fmla="*/ 545392 w 10000"/>
                <a:gd name="T59" fmla="*/ 165003 h 5291"/>
                <a:gd name="T60" fmla="*/ 451359 w 10000"/>
                <a:gd name="T61" fmla="*/ 162919 h 5291"/>
                <a:gd name="T62" fmla="*/ 357986 w 10000"/>
                <a:gd name="T63" fmla="*/ 159586 h 5291"/>
                <a:gd name="T64" fmla="*/ 265932 w 10000"/>
                <a:gd name="T65" fmla="*/ 156086 h 5291"/>
                <a:gd name="T66" fmla="*/ 175858 w 10000"/>
                <a:gd name="T67" fmla="*/ 152753 h 5291"/>
                <a:gd name="T68" fmla="*/ 0 w 10000"/>
                <a:gd name="T69" fmla="*/ 143836 h 5291"/>
                <a:gd name="T70" fmla="*/ 28045 w 10000"/>
                <a:gd name="T71" fmla="*/ 211004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6856413 h 8638"/>
                <a:gd name="T4" fmla="*/ 12192000 w 15356"/>
                <a:gd name="T5" fmla="*/ 6856413 h 8638"/>
                <a:gd name="T6" fmla="*/ 12192000 w 15356"/>
                <a:gd name="T7" fmla="*/ 0 h 8638"/>
                <a:gd name="T8" fmla="*/ 0 w 15356"/>
                <a:gd name="T9" fmla="*/ 0 h 8638"/>
                <a:gd name="T10" fmla="*/ 11709274 w 15356"/>
                <a:gd name="T11" fmla="*/ 6380163 h 8638"/>
                <a:gd name="T12" fmla="*/ 476374 w 15356"/>
                <a:gd name="T13" fmla="*/ 6380163 h 8638"/>
                <a:gd name="T14" fmla="*/ 476374 w 15356"/>
                <a:gd name="T15" fmla="*/ 469900 h 8638"/>
                <a:gd name="T16" fmla="*/ 11709274 w 15356"/>
                <a:gd name="T17" fmla="*/ 469900 h 8638"/>
                <a:gd name="T18" fmla="*/ 11709274 w 15356"/>
                <a:gd name="T19" fmla="*/ 6380163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16" name="Rectangle 12">
            <a:extLst>
              <a:ext uri="{FF2B5EF4-FFF2-40B4-BE49-F238E27FC236}">
                <a16:creationId xmlns:a16="http://schemas.microsoft.com/office/drawing/2014/main" id="{77629273-7B96-4813-BF36-EC03EE12C4D0}"/>
              </a:ext>
            </a:extLst>
          </p:cNvPr>
          <p:cNvSpPr/>
          <p:nvPr/>
        </p:nvSpPr>
        <p:spPr>
          <a:xfrm>
            <a:off x="1044416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7A236423-292F-4F2A-B2EF-106906E75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6BA16-668B-49ED-91EC-1F53905EF6B6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BBE0EE07-F9ED-4C5E-9775-8F0024BCF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82A9ED0A-8C26-4C82-87C7-16E26FBA4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1AD23-D03E-413D-A47E-A294FCD36B8E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3B409C52-E146-4162-9D21-C8203E1C2A0B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0">
              <a:extLst>
                <a:ext uri="{FF2B5EF4-FFF2-40B4-BE49-F238E27FC236}">
                  <a16:creationId xmlns:a16="http://schemas.microsoft.com/office/drawing/2014/main" id="{1DBBFF13-CD82-4897-9687-27E0696870A1}"/>
                </a:ext>
              </a:extLst>
            </p:cNvPr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1">
              <a:extLst>
                <a:ext uri="{FF2B5EF4-FFF2-40B4-BE49-F238E27FC236}">
                  <a16:creationId xmlns:a16="http://schemas.microsoft.com/office/drawing/2014/main" id="{13F82F4E-914B-425C-803C-41FDBEAA0F6C}"/>
                </a:ext>
              </a:extLst>
            </p:cNvPr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3">
              <a:extLst>
                <a:ext uri="{FF2B5EF4-FFF2-40B4-BE49-F238E27FC236}">
                  <a16:creationId xmlns:a16="http://schemas.microsoft.com/office/drawing/2014/main" id="{BFAACD41-1BA2-4B3F-82B3-0BF097E95676}"/>
                </a:ext>
              </a:extLst>
            </p:cNvPr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4">
              <a:extLst>
                <a:ext uri="{FF2B5EF4-FFF2-40B4-BE49-F238E27FC236}">
                  <a16:creationId xmlns:a16="http://schemas.microsoft.com/office/drawing/2014/main" id="{35065ADD-43B2-4D85-BBB2-9389F2585A67}"/>
                </a:ext>
              </a:extLst>
            </p:cNvPr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5">
              <a:extLst>
                <a:ext uri="{FF2B5EF4-FFF2-40B4-BE49-F238E27FC236}">
                  <a16:creationId xmlns:a16="http://schemas.microsoft.com/office/drawing/2014/main" id="{85904C5C-5DD8-4A24-A2A9-FB7B8C6941A1}"/>
                </a:ext>
              </a:extLst>
            </p:cNvPr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6">
              <a:extLst>
                <a:ext uri="{FF2B5EF4-FFF2-40B4-BE49-F238E27FC236}">
                  <a16:creationId xmlns:a16="http://schemas.microsoft.com/office/drawing/2014/main" id="{119BF51A-A771-498F-ACA3-1AE031B41BD4}"/>
                </a:ext>
              </a:extLst>
            </p:cNvPr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>
                <a:gd name="T0" fmla="*/ 0 w 10000"/>
                <a:gd name="T1" fmla="*/ 0 h 7946"/>
                <a:gd name="T2" fmla="*/ 0 w 10000"/>
                <a:gd name="T3" fmla="*/ 3602184 h 7946"/>
                <a:gd name="T4" fmla="*/ 11277600 w 10000"/>
                <a:gd name="T5" fmla="*/ 3602637 h 7946"/>
                <a:gd name="T6" fmla="*/ 11277600 w 10000"/>
                <a:gd name="T7" fmla="*/ 1814 h 7946"/>
                <a:gd name="T8" fmla="*/ 11277600 w 10000"/>
                <a:gd name="T9" fmla="*/ 1814 h 7946"/>
                <a:gd name="T10" fmla="*/ 11021598 w 10000"/>
                <a:gd name="T11" fmla="*/ 41258 h 7946"/>
                <a:gd name="T12" fmla="*/ 10766725 w 10000"/>
                <a:gd name="T13" fmla="*/ 79343 h 7946"/>
                <a:gd name="T14" fmla="*/ 10510723 w 10000"/>
                <a:gd name="T15" fmla="*/ 116068 h 7946"/>
                <a:gd name="T16" fmla="*/ 10253594 w 10000"/>
                <a:gd name="T17" fmla="*/ 147805 h 7946"/>
                <a:gd name="T18" fmla="*/ 9997592 w 10000"/>
                <a:gd name="T19" fmla="*/ 179542 h 7946"/>
                <a:gd name="T20" fmla="*/ 9740463 w 10000"/>
                <a:gd name="T21" fmla="*/ 209466 h 7946"/>
                <a:gd name="T22" fmla="*/ 9486717 w 10000"/>
                <a:gd name="T23" fmla="*/ 234856 h 7946"/>
                <a:gd name="T24" fmla="*/ 9229588 w 10000"/>
                <a:gd name="T25" fmla="*/ 258886 h 7946"/>
                <a:gd name="T26" fmla="*/ 8973586 w 10000"/>
                <a:gd name="T27" fmla="*/ 281102 h 7946"/>
                <a:gd name="T28" fmla="*/ 8722096 w 10000"/>
                <a:gd name="T29" fmla="*/ 300144 h 7946"/>
                <a:gd name="T30" fmla="*/ 8467222 w 10000"/>
                <a:gd name="T31" fmla="*/ 319187 h 7946"/>
                <a:gd name="T32" fmla="*/ 8215732 w 10000"/>
                <a:gd name="T33" fmla="*/ 335055 h 7946"/>
                <a:gd name="T34" fmla="*/ 7964241 w 10000"/>
                <a:gd name="T35" fmla="*/ 347750 h 7946"/>
                <a:gd name="T36" fmla="*/ 7713878 w 10000"/>
                <a:gd name="T37" fmla="*/ 360445 h 7946"/>
                <a:gd name="T38" fmla="*/ 7465771 w 10000"/>
                <a:gd name="T39" fmla="*/ 371326 h 7946"/>
                <a:gd name="T40" fmla="*/ 7219920 w 10000"/>
                <a:gd name="T41" fmla="*/ 379487 h 7946"/>
                <a:gd name="T42" fmla="*/ 6974068 w 10000"/>
                <a:gd name="T43" fmla="*/ 385835 h 7946"/>
                <a:gd name="T44" fmla="*/ 6730472 w 10000"/>
                <a:gd name="T45" fmla="*/ 392182 h 7946"/>
                <a:gd name="T46" fmla="*/ 6490259 w 10000"/>
                <a:gd name="T47" fmla="*/ 395356 h 7946"/>
                <a:gd name="T48" fmla="*/ 6250046 w 10000"/>
                <a:gd name="T49" fmla="*/ 398530 h 7946"/>
                <a:gd name="T50" fmla="*/ 6013216 w 10000"/>
                <a:gd name="T51" fmla="*/ 399890 h 7946"/>
                <a:gd name="T52" fmla="*/ 5778642 w 10000"/>
                <a:gd name="T53" fmla="*/ 398530 h 7946"/>
                <a:gd name="T54" fmla="*/ 5546324 w 10000"/>
                <a:gd name="T55" fmla="*/ 398530 h 7946"/>
                <a:gd name="T56" fmla="*/ 5316261 w 10000"/>
                <a:gd name="T57" fmla="*/ 395356 h 7946"/>
                <a:gd name="T58" fmla="*/ 5090709 w 10000"/>
                <a:gd name="T59" fmla="*/ 390369 h 7946"/>
                <a:gd name="T60" fmla="*/ 4867412 w 10000"/>
                <a:gd name="T61" fmla="*/ 385835 h 7946"/>
                <a:gd name="T62" fmla="*/ 4648627 w 10000"/>
                <a:gd name="T63" fmla="*/ 380848 h 7946"/>
                <a:gd name="T64" fmla="*/ 4430969 w 10000"/>
                <a:gd name="T65" fmla="*/ 373140 h 7946"/>
                <a:gd name="T66" fmla="*/ 4216695 w 10000"/>
                <a:gd name="T67" fmla="*/ 364979 h 7946"/>
                <a:gd name="T68" fmla="*/ 4006931 w 10000"/>
                <a:gd name="T69" fmla="*/ 357271 h 7946"/>
                <a:gd name="T70" fmla="*/ 3597554 w 10000"/>
                <a:gd name="T71" fmla="*/ 336415 h 7946"/>
                <a:gd name="T72" fmla="*/ 3205094 w 10000"/>
                <a:gd name="T73" fmla="*/ 314199 h 7946"/>
                <a:gd name="T74" fmla="*/ 2828422 w 10000"/>
                <a:gd name="T75" fmla="*/ 290623 h 7946"/>
                <a:gd name="T76" fmla="*/ 2472050 w 10000"/>
                <a:gd name="T77" fmla="*/ 265233 h 7946"/>
                <a:gd name="T78" fmla="*/ 2131466 w 10000"/>
                <a:gd name="T79" fmla="*/ 238030 h 7946"/>
                <a:gd name="T80" fmla="*/ 1815694 w 10000"/>
                <a:gd name="T81" fmla="*/ 209466 h 7946"/>
                <a:gd name="T82" fmla="*/ 1519093 w 10000"/>
                <a:gd name="T83" fmla="*/ 180903 h 7946"/>
                <a:gd name="T84" fmla="*/ 1246175 w 10000"/>
                <a:gd name="T85" fmla="*/ 152339 h 7946"/>
                <a:gd name="T86" fmla="*/ 995812 w 10000"/>
                <a:gd name="T87" fmla="*/ 125589 h 7946"/>
                <a:gd name="T88" fmla="*/ 773643 w 10000"/>
                <a:gd name="T89" fmla="*/ 100199 h 7946"/>
                <a:gd name="T90" fmla="*/ 572902 w 10000"/>
                <a:gd name="T91" fmla="*/ 76170 h 7946"/>
                <a:gd name="T92" fmla="*/ 403738 w 10000"/>
                <a:gd name="T93" fmla="*/ 55767 h 7946"/>
                <a:gd name="T94" fmla="*/ 261640 w 10000"/>
                <a:gd name="T95" fmla="*/ 36725 h 7946"/>
                <a:gd name="T96" fmla="*/ 66538 w 10000"/>
                <a:gd name="T97" fmla="*/ 9521 h 7946"/>
                <a:gd name="T98" fmla="*/ 0 w 10000"/>
                <a:gd name="T99" fmla="*/ 0 h 7946"/>
                <a:gd name="T100" fmla="*/ 0 w 10000"/>
                <a:gd name="T101" fmla="*/ 0 h 794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89932">
              <a:off x="8490951" y="2714874"/>
              <a:ext cx="3299407" cy="440924"/>
            </a:xfrm>
            <a:custGeom>
              <a:avLst/>
              <a:gdLst>
                <a:gd name="T0" fmla="*/ 28045 w 10000"/>
                <a:gd name="T1" fmla="*/ 211004 h 5291"/>
                <a:gd name="T2" fmla="*/ 3285549 w 10000"/>
                <a:gd name="T3" fmla="*/ 440924 h 5291"/>
                <a:gd name="T4" fmla="*/ 3299407 w 10000"/>
                <a:gd name="T5" fmla="*/ 0 h 5291"/>
                <a:gd name="T6" fmla="*/ 3299407 w 10000"/>
                <a:gd name="T7" fmla="*/ 0 h 5291"/>
                <a:gd name="T8" fmla="*/ 3189537 w 10000"/>
                <a:gd name="T9" fmla="*/ 17000 h 5291"/>
                <a:gd name="T10" fmla="*/ 3079666 w 10000"/>
                <a:gd name="T11" fmla="*/ 33334 h 5291"/>
                <a:gd name="T12" fmla="*/ 2969796 w 10000"/>
                <a:gd name="T13" fmla="*/ 49167 h 5291"/>
                <a:gd name="T14" fmla="*/ 2859596 w 10000"/>
                <a:gd name="T15" fmla="*/ 62751 h 5291"/>
                <a:gd name="T16" fmla="*/ 2749396 w 10000"/>
                <a:gd name="T17" fmla="*/ 76418 h 5291"/>
                <a:gd name="T18" fmla="*/ 2639196 w 10000"/>
                <a:gd name="T19" fmla="*/ 89251 h 5291"/>
                <a:gd name="T20" fmla="*/ 2530315 w 10000"/>
                <a:gd name="T21" fmla="*/ 100168 h 5291"/>
                <a:gd name="T22" fmla="*/ 2419455 w 10000"/>
                <a:gd name="T23" fmla="*/ 110419 h 5291"/>
                <a:gd name="T24" fmla="*/ 2309585 w 10000"/>
                <a:gd name="T25" fmla="*/ 120002 h 5291"/>
                <a:gd name="T26" fmla="*/ 2201694 w 10000"/>
                <a:gd name="T27" fmla="*/ 128169 h 5291"/>
                <a:gd name="T28" fmla="*/ 2091824 w 10000"/>
                <a:gd name="T29" fmla="*/ 136336 h 5291"/>
                <a:gd name="T30" fmla="*/ 1983933 w 10000"/>
                <a:gd name="T31" fmla="*/ 143252 h 5291"/>
                <a:gd name="T32" fmla="*/ 1876043 w 10000"/>
                <a:gd name="T33" fmla="*/ 148669 h 5291"/>
                <a:gd name="T34" fmla="*/ 1768152 w 10000"/>
                <a:gd name="T35" fmla="*/ 154169 h 5291"/>
                <a:gd name="T36" fmla="*/ 1661581 w 10000"/>
                <a:gd name="T37" fmla="*/ 158836 h 5291"/>
                <a:gd name="T38" fmla="*/ 1556330 w 10000"/>
                <a:gd name="T39" fmla="*/ 162336 h 5291"/>
                <a:gd name="T40" fmla="*/ 1450419 w 10000"/>
                <a:gd name="T41" fmla="*/ 165003 h 5291"/>
                <a:gd name="T42" fmla="*/ 1345828 w 10000"/>
                <a:gd name="T43" fmla="*/ 167753 h 5291"/>
                <a:gd name="T44" fmla="*/ 1242557 w 10000"/>
                <a:gd name="T45" fmla="*/ 169086 h 5291"/>
                <a:gd name="T46" fmla="*/ 1139615 w 10000"/>
                <a:gd name="T47" fmla="*/ 170503 h 5291"/>
                <a:gd name="T48" fmla="*/ 1037664 w 10000"/>
                <a:gd name="T49" fmla="*/ 171086 h 5291"/>
                <a:gd name="T50" fmla="*/ 936702 w 10000"/>
                <a:gd name="T51" fmla="*/ 170503 h 5291"/>
                <a:gd name="T52" fmla="*/ 837060 w 10000"/>
                <a:gd name="T53" fmla="*/ 170503 h 5291"/>
                <a:gd name="T54" fmla="*/ 738407 w 10000"/>
                <a:gd name="T55" fmla="*/ 169086 h 5291"/>
                <a:gd name="T56" fmla="*/ 641075 w 10000"/>
                <a:gd name="T57" fmla="*/ 167003 h 5291"/>
                <a:gd name="T58" fmla="*/ 545392 w 10000"/>
                <a:gd name="T59" fmla="*/ 165003 h 5291"/>
                <a:gd name="T60" fmla="*/ 451359 w 10000"/>
                <a:gd name="T61" fmla="*/ 162919 h 5291"/>
                <a:gd name="T62" fmla="*/ 357986 w 10000"/>
                <a:gd name="T63" fmla="*/ 159586 h 5291"/>
                <a:gd name="T64" fmla="*/ 265932 w 10000"/>
                <a:gd name="T65" fmla="*/ 156086 h 5291"/>
                <a:gd name="T66" fmla="*/ 175858 w 10000"/>
                <a:gd name="T67" fmla="*/ 152753 h 5291"/>
                <a:gd name="T68" fmla="*/ 0 w 10000"/>
                <a:gd name="T69" fmla="*/ 143836 h 5291"/>
                <a:gd name="T70" fmla="*/ 28045 w 10000"/>
                <a:gd name="T71" fmla="*/ 211004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6856413 h 8638"/>
                <a:gd name="T4" fmla="*/ 12192000 w 15356"/>
                <a:gd name="T5" fmla="*/ 6856413 h 8638"/>
                <a:gd name="T6" fmla="*/ 12192000 w 15356"/>
                <a:gd name="T7" fmla="*/ 0 h 8638"/>
                <a:gd name="T8" fmla="*/ 0 w 15356"/>
                <a:gd name="T9" fmla="*/ 0 h 8638"/>
                <a:gd name="T10" fmla="*/ 11709274 w 15356"/>
                <a:gd name="T11" fmla="*/ 6380163 h 8638"/>
                <a:gd name="T12" fmla="*/ 476374 w 15356"/>
                <a:gd name="T13" fmla="*/ 6380163 h 8638"/>
                <a:gd name="T14" fmla="*/ 476374 w 15356"/>
                <a:gd name="T15" fmla="*/ 469900 h 8638"/>
                <a:gd name="T16" fmla="*/ 11709274 w 15356"/>
                <a:gd name="T17" fmla="*/ 469900 h 8638"/>
                <a:gd name="T18" fmla="*/ 11709274 w 15356"/>
                <a:gd name="T19" fmla="*/ 6380163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16" name="Rectangle 12">
            <a:extLst>
              <a:ext uri="{FF2B5EF4-FFF2-40B4-BE49-F238E27FC236}">
                <a16:creationId xmlns:a16="http://schemas.microsoft.com/office/drawing/2014/main" id="{4740238B-70FC-4D67-ADAB-9F6FD11827CE}"/>
              </a:ext>
            </a:extLst>
          </p:cNvPr>
          <p:cNvSpPr/>
          <p:nvPr/>
        </p:nvSpPr>
        <p:spPr>
          <a:xfrm>
            <a:off x="1044416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792AC568-5DA8-49F7-ABE2-7A735DD6C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745EA-8DB3-4186-B304-644FB88A3677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21D056AE-7887-4472-8766-706BE7CC1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DB96FCE2-55B7-45A6-BCF6-E80E655D1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3F446-1019-4D64-8E70-48F3A4708A50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5">
              <a:extLst>
                <a:ext uri="{FF2B5EF4-FFF2-40B4-BE49-F238E27FC236}">
                  <a16:creationId xmlns:a16="http://schemas.microsoft.com/office/drawing/2014/main" id="{3FF14234-FB3D-4DC1-8C1A-1BD624484A41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>
              <a:extLst>
                <a:ext uri="{FF2B5EF4-FFF2-40B4-BE49-F238E27FC236}">
                  <a16:creationId xmlns:a16="http://schemas.microsoft.com/office/drawing/2014/main" id="{E1A71260-8C67-42E0-853F-AEE150848125}"/>
                </a:ext>
              </a:extLst>
            </p:cNvPr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>
              <a:extLst>
                <a:ext uri="{FF2B5EF4-FFF2-40B4-BE49-F238E27FC236}">
                  <a16:creationId xmlns:a16="http://schemas.microsoft.com/office/drawing/2014/main" id="{92492486-C4F5-4C6F-94F2-8D437C802B27}"/>
                </a:ext>
              </a:extLst>
            </p:cNvPr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>
              <a:extLst>
                <a:ext uri="{FF2B5EF4-FFF2-40B4-BE49-F238E27FC236}">
                  <a16:creationId xmlns:a16="http://schemas.microsoft.com/office/drawing/2014/main" id="{325E736D-B488-4243-824E-CA4EC659F4BB}"/>
                </a:ext>
              </a:extLst>
            </p:cNvPr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9">
              <a:extLst>
                <a:ext uri="{FF2B5EF4-FFF2-40B4-BE49-F238E27FC236}">
                  <a16:creationId xmlns:a16="http://schemas.microsoft.com/office/drawing/2014/main" id="{5ABCF704-040A-4CD3-85F5-89D7BC07F5B1}"/>
                </a:ext>
              </a:extLst>
            </p:cNvPr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20">
              <a:extLst>
                <a:ext uri="{FF2B5EF4-FFF2-40B4-BE49-F238E27FC236}">
                  <a16:creationId xmlns:a16="http://schemas.microsoft.com/office/drawing/2014/main" id="{38D56E36-F4CB-4493-90BF-C0541CC6E66D}"/>
                </a:ext>
              </a:extLst>
            </p:cNvPr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21">
              <a:extLst>
                <a:ext uri="{FF2B5EF4-FFF2-40B4-BE49-F238E27FC236}">
                  <a16:creationId xmlns:a16="http://schemas.microsoft.com/office/drawing/2014/main" id="{BC681B53-89BA-418D-B12F-1515EF3686ED}"/>
                </a:ext>
              </a:extLst>
            </p:cNvPr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/>
            <p:cNvSpPr>
              <a:spLocks/>
            </p:cNvSpPr>
            <p:nvPr/>
          </p:nvSpPr>
          <p:spPr bwMode="gray">
            <a:xfrm rot="-589932">
              <a:off x="8490951" y="4185117"/>
              <a:ext cx="3299407" cy="440924"/>
            </a:xfrm>
            <a:custGeom>
              <a:avLst/>
              <a:gdLst>
                <a:gd name="T0" fmla="*/ 28045 w 10000"/>
                <a:gd name="T1" fmla="*/ 211004 h 5291"/>
                <a:gd name="T2" fmla="*/ 3285549 w 10000"/>
                <a:gd name="T3" fmla="*/ 440924 h 5291"/>
                <a:gd name="T4" fmla="*/ 3299407 w 10000"/>
                <a:gd name="T5" fmla="*/ 0 h 5291"/>
                <a:gd name="T6" fmla="*/ 3299407 w 10000"/>
                <a:gd name="T7" fmla="*/ 0 h 5291"/>
                <a:gd name="T8" fmla="*/ 3189537 w 10000"/>
                <a:gd name="T9" fmla="*/ 17000 h 5291"/>
                <a:gd name="T10" fmla="*/ 3079666 w 10000"/>
                <a:gd name="T11" fmla="*/ 33334 h 5291"/>
                <a:gd name="T12" fmla="*/ 2969796 w 10000"/>
                <a:gd name="T13" fmla="*/ 49167 h 5291"/>
                <a:gd name="T14" fmla="*/ 2859596 w 10000"/>
                <a:gd name="T15" fmla="*/ 62751 h 5291"/>
                <a:gd name="T16" fmla="*/ 2749396 w 10000"/>
                <a:gd name="T17" fmla="*/ 76418 h 5291"/>
                <a:gd name="T18" fmla="*/ 2639196 w 10000"/>
                <a:gd name="T19" fmla="*/ 89251 h 5291"/>
                <a:gd name="T20" fmla="*/ 2530315 w 10000"/>
                <a:gd name="T21" fmla="*/ 100168 h 5291"/>
                <a:gd name="T22" fmla="*/ 2419455 w 10000"/>
                <a:gd name="T23" fmla="*/ 110419 h 5291"/>
                <a:gd name="T24" fmla="*/ 2309585 w 10000"/>
                <a:gd name="T25" fmla="*/ 120002 h 5291"/>
                <a:gd name="T26" fmla="*/ 2201694 w 10000"/>
                <a:gd name="T27" fmla="*/ 128169 h 5291"/>
                <a:gd name="T28" fmla="*/ 2091824 w 10000"/>
                <a:gd name="T29" fmla="*/ 136336 h 5291"/>
                <a:gd name="T30" fmla="*/ 1983933 w 10000"/>
                <a:gd name="T31" fmla="*/ 143252 h 5291"/>
                <a:gd name="T32" fmla="*/ 1876043 w 10000"/>
                <a:gd name="T33" fmla="*/ 148669 h 5291"/>
                <a:gd name="T34" fmla="*/ 1768152 w 10000"/>
                <a:gd name="T35" fmla="*/ 154169 h 5291"/>
                <a:gd name="T36" fmla="*/ 1661581 w 10000"/>
                <a:gd name="T37" fmla="*/ 158836 h 5291"/>
                <a:gd name="T38" fmla="*/ 1556330 w 10000"/>
                <a:gd name="T39" fmla="*/ 162336 h 5291"/>
                <a:gd name="T40" fmla="*/ 1450419 w 10000"/>
                <a:gd name="T41" fmla="*/ 165003 h 5291"/>
                <a:gd name="T42" fmla="*/ 1345828 w 10000"/>
                <a:gd name="T43" fmla="*/ 167753 h 5291"/>
                <a:gd name="T44" fmla="*/ 1242557 w 10000"/>
                <a:gd name="T45" fmla="*/ 169086 h 5291"/>
                <a:gd name="T46" fmla="*/ 1139615 w 10000"/>
                <a:gd name="T47" fmla="*/ 170503 h 5291"/>
                <a:gd name="T48" fmla="*/ 1037664 w 10000"/>
                <a:gd name="T49" fmla="*/ 171086 h 5291"/>
                <a:gd name="T50" fmla="*/ 936702 w 10000"/>
                <a:gd name="T51" fmla="*/ 170503 h 5291"/>
                <a:gd name="T52" fmla="*/ 837060 w 10000"/>
                <a:gd name="T53" fmla="*/ 170503 h 5291"/>
                <a:gd name="T54" fmla="*/ 738407 w 10000"/>
                <a:gd name="T55" fmla="*/ 169086 h 5291"/>
                <a:gd name="T56" fmla="*/ 641075 w 10000"/>
                <a:gd name="T57" fmla="*/ 167003 h 5291"/>
                <a:gd name="T58" fmla="*/ 545392 w 10000"/>
                <a:gd name="T59" fmla="*/ 165003 h 5291"/>
                <a:gd name="T60" fmla="*/ 451359 w 10000"/>
                <a:gd name="T61" fmla="*/ 162919 h 5291"/>
                <a:gd name="T62" fmla="*/ 357986 w 10000"/>
                <a:gd name="T63" fmla="*/ 159586 h 5291"/>
                <a:gd name="T64" fmla="*/ 265932 w 10000"/>
                <a:gd name="T65" fmla="*/ 156086 h 5291"/>
                <a:gd name="T66" fmla="*/ 175858 w 10000"/>
                <a:gd name="T67" fmla="*/ 152753 h 5291"/>
                <a:gd name="T68" fmla="*/ 0 w 10000"/>
                <a:gd name="T69" fmla="*/ 143836 h 5291"/>
                <a:gd name="T70" fmla="*/ 28045 w 10000"/>
                <a:gd name="T71" fmla="*/ 211004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6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2328397 h 8000"/>
                <a:gd name="T4" fmla="*/ 11277600 w 10000"/>
                <a:gd name="T5" fmla="*/ 2337161 h 8000"/>
                <a:gd name="T6" fmla="*/ 11277600 w 10000"/>
                <a:gd name="T7" fmla="*/ 2045 h 8000"/>
                <a:gd name="T8" fmla="*/ 11277600 w 10000"/>
                <a:gd name="T9" fmla="*/ 2045 h 8000"/>
                <a:gd name="T10" fmla="*/ 11021598 w 10000"/>
                <a:gd name="T11" fmla="*/ 45575 h 8000"/>
                <a:gd name="T12" fmla="*/ 10766725 w 10000"/>
                <a:gd name="T13" fmla="*/ 87059 h 8000"/>
                <a:gd name="T14" fmla="*/ 10510723 w 10000"/>
                <a:gd name="T15" fmla="*/ 127667 h 8000"/>
                <a:gd name="T16" fmla="*/ 10253594 w 10000"/>
                <a:gd name="T17" fmla="*/ 162433 h 8000"/>
                <a:gd name="T18" fmla="*/ 9997592 w 10000"/>
                <a:gd name="T19" fmla="*/ 197490 h 8000"/>
                <a:gd name="T20" fmla="*/ 9740463 w 10000"/>
                <a:gd name="T21" fmla="*/ 230210 h 8000"/>
                <a:gd name="T22" fmla="*/ 9486717 w 10000"/>
                <a:gd name="T23" fmla="*/ 258256 h 8000"/>
                <a:gd name="T24" fmla="*/ 9229588 w 10000"/>
                <a:gd name="T25" fmla="*/ 284841 h 8000"/>
                <a:gd name="T26" fmla="*/ 8973586 w 10000"/>
                <a:gd name="T27" fmla="*/ 309090 h 8000"/>
                <a:gd name="T28" fmla="*/ 8722096 w 10000"/>
                <a:gd name="T29" fmla="*/ 330124 h 8000"/>
                <a:gd name="T30" fmla="*/ 8467222 w 10000"/>
                <a:gd name="T31" fmla="*/ 351158 h 8000"/>
                <a:gd name="T32" fmla="*/ 8215732 w 10000"/>
                <a:gd name="T33" fmla="*/ 368687 h 8000"/>
                <a:gd name="T34" fmla="*/ 7964241 w 10000"/>
                <a:gd name="T35" fmla="*/ 382418 h 8000"/>
                <a:gd name="T36" fmla="*/ 7713878 w 10000"/>
                <a:gd name="T37" fmla="*/ 396733 h 8000"/>
                <a:gd name="T38" fmla="*/ 7465771 w 10000"/>
                <a:gd name="T39" fmla="*/ 408711 h 8000"/>
                <a:gd name="T40" fmla="*/ 7219920 w 10000"/>
                <a:gd name="T41" fmla="*/ 417183 h 8000"/>
                <a:gd name="T42" fmla="*/ 6974068 w 10000"/>
                <a:gd name="T43" fmla="*/ 424487 h 8000"/>
                <a:gd name="T44" fmla="*/ 6730472 w 10000"/>
                <a:gd name="T45" fmla="*/ 431498 h 8000"/>
                <a:gd name="T46" fmla="*/ 6490259 w 10000"/>
                <a:gd name="T47" fmla="*/ 434712 h 8000"/>
                <a:gd name="T48" fmla="*/ 6250046 w 10000"/>
                <a:gd name="T49" fmla="*/ 438218 h 8000"/>
                <a:gd name="T50" fmla="*/ 6013216 w 10000"/>
                <a:gd name="T51" fmla="*/ 439971 h 8000"/>
                <a:gd name="T52" fmla="*/ 5778642 w 10000"/>
                <a:gd name="T53" fmla="*/ 438218 h 8000"/>
                <a:gd name="T54" fmla="*/ 5546324 w 10000"/>
                <a:gd name="T55" fmla="*/ 438218 h 8000"/>
                <a:gd name="T56" fmla="*/ 5316261 w 10000"/>
                <a:gd name="T57" fmla="*/ 434712 h 8000"/>
                <a:gd name="T58" fmla="*/ 5090709 w 10000"/>
                <a:gd name="T59" fmla="*/ 429453 h 8000"/>
                <a:gd name="T60" fmla="*/ 4867412 w 10000"/>
                <a:gd name="T61" fmla="*/ 424487 h 8000"/>
                <a:gd name="T62" fmla="*/ 4648627 w 10000"/>
                <a:gd name="T63" fmla="*/ 418936 h 8000"/>
                <a:gd name="T64" fmla="*/ 4430969 w 10000"/>
                <a:gd name="T65" fmla="*/ 410464 h 8000"/>
                <a:gd name="T66" fmla="*/ 4216695 w 10000"/>
                <a:gd name="T67" fmla="*/ 401407 h 8000"/>
                <a:gd name="T68" fmla="*/ 4006931 w 10000"/>
                <a:gd name="T69" fmla="*/ 393227 h 8000"/>
                <a:gd name="T70" fmla="*/ 3597554 w 10000"/>
                <a:gd name="T71" fmla="*/ 370148 h 8000"/>
                <a:gd name="T72" fmla="*/ 3205094 w 10000"/>
                <a:gd name="T73" fmla="*/ 345608 h 8000"/>
                <a:gd name="T74" fmla="*/ 2828422 w 10000"/>
                <a:gd name="T75" fmla="*/ 319899 h 8000"/>
                <a:gd name="T76" fmla="*/ 2472050 w 10000"/>
                <a:gd name="T77" fmla="*/ 291561 h 8000"/>
                <a:gd name="T78" fmla="*/ 2131466 w 10000"/>
                <a:gd name="T79" fmla="*/ 262054 h 8000"/>
                <a:gd name="T80" fmla="*/ 1815694 w 10000"/>
                <a:gd name="T81" fmla="*/ 230210 h 8000"/>
                <a:gd name="T82" fmla="*/ 1519093 w 10000"/>
                <a:gd name="T83" fmla="*/ 198951 h 8000"/>
                <a:gd name="T84" fmla="*/ 1246175 w 10000"/>
                <a:gd name="T85" fmla="*/ 167691 h 8000"/>
                <a:gd name="T86" fmla="*/ 995812 w 10000"/>
                <a:gd name="T87" fmla="*/ 138185 h 8000"/>
                <a:gd name="T88" fmla="*/ 773643 w 10000"/>
                <a:gd name="T89" fmla="*/ 110139 h 8000"/>
                <a:gd name="T90" fmla="*/ 572902 w 10000"/>
                <a:gd name="T91" fmla="*/ 83554 h 8000"/>
                <a:gd name="T92" fmla="*/ 403738 w 10000"/>
                <a:gd name="T93" fmla="*/ 61350 h 8000"/>
                <a:gd name="T94" fmla="*/ 261640 w 10000"/>
                <a:gd name="T95" fmla="*/ 40316 h 8000"/>
                <a:gd name="T96" fmla="*/ 66538 w 10000"/>
                <a:gd name="T97" fmla="*/ 10225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6856413 h 8638"/>
                <a:gd name="T4" fmla="*/ 12192000 w 15356"/>
                <a:gd name="T5" fmla="*/ 6856413 h 8638"/>
                <a:gd name="T6" fmla="*/ 12192000 w 15356"/>
                <a:gd name="T7" fmla="*/ 0 h 8638"/>
                <a:gd name="T8" fmla="*/ 0 w 15356"/>
                <a:gd name="T9" fmla="*/ 0 h 8638"/>
                <a:gd name="T10" fmla="*/ 11709274 w 15356"/>
                <a:gd name="T11" fmla="*/ 6380163 h 8638"/>
                <a:gd name="T12" fmla="*/ 476374 w 15356"/>
                <a:gd name="T13" fmla="*/ 6380163 h 8638"/>
                <a:gd name="T14" fmla="*/ 476374 w 15356"/>
                <a:gd name="T15" fmla="*/ 469900 h 8638"/>
                <a:gd name="T16" fmla="*/ 11709274 w 15356"/>
                <a:gd name="T17" fmla="*/ 469900 h 8638"/>
                <a:gd name="T18" fmla="*/ 11709274 w 15356"/>
                <a:gd name="T19" fmla="*/ 6380163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18" name="TextBox 10">
            <a:extLst>
              <a:ext uri="{FF2B5EF4-FFF2-40B4-BE49-F238E27FC236}">
                <a16:creationId xmlns:a16="http://schemas.microsoft.com/office/drawing/2014/main" id="{3CCF2898-8801-4A0E-93FB-76D0DF146D79}"/>
              </a:ext>
            </a:extLst>
          </p:cNvPr>
          <p:cNvSpPr txBox="1"/>
          <p:nvPr/>
        </p:nvSpPr>
        <p:spPr bwMode="gray">
          <a:xfrm>
            <a:off x="898525" y="603250"/>
            <a:ext cx="801688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/>
              <a:t>“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229947D5-564F-441C-9882-922A8BA1CA8B}"/>
              </a:ext>
            </a:extLst>
          </p:cNvPr>
          <p:cNvSpPr txBox="1"/>
          <p:nvPr/>
        </p:nvSpPr>
        <p:spPr bwMode="gray">
          <a:xfrm>
            <a:off x="9704388" y="2613025"/>
            <a:ext cx="803275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/>
              <a:t>”</a:t>
            </a:r>
          </a:p>
        </p:txBody>
      </p:sp>
      <p:sp>
        <p:nvSpPr>
          <p:cNvPr id="20" name="Rectangle 23">
            <a:extLst>
              <a:ext uri="{FF2B5EF4-FFF2-40B4-BE49-F238E27FC236}">
                <a16:creationId xmlns:a16="http://schemas.microsoft.com/office/drawing/2014/main" id="{14A0D879-978D-4C0E-8642-8A89F727F4A9}"/>
              </a:ext>
            </a:extLst>
          </p:cNvPr>
          <p:cNvSpPr/>
          <p:nvPr/>
        </p:nvSpPr>
        <p:spPr>
          <a:xfrm>
            <a:off x="1044416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EFA25801-CD2C-4B6A-B295-ED18942C1BF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167C3-7613-4405-896B-1AEC38508EA8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54F89E1-F093-40A9-A547-57C5F1E5E0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1EC5EE20-AEEC-4DF5-8934-C27F62F0473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433F0DD-3F67-4315-B5D1-37D88EC34879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CAF398F8-6318-47EB-96EF-3DFC6D4A4E61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0">
              <a:extLst>
                <a:ext uri="{FF2B5EF4-FFF2-40B4-BE49-F238E27FC236}">
                  <a16:creationId xmlns:a16="http://schemas.microsoft.com/office/drawing/2014/main" id="{DD130F29-1910-4898-9310-F309649ACC26}"/>
                </a:ext>
              </a:extLst>
            </p:cNvPr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23AAE55F-5AF0-43B3-8D3C-112ACBF83970}"/>
                </a:ext>
              </a:extLst>
            </p:cNvPr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186845AC-2D9D-4434-A3CF-E109C33B3EF6}"/>
                </a:ext>
              </a:extLst>
            </p:cNvPr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4">
              <a:extLst>
                <a:ext uri="{FF2B5EF4-FFF2-40B4-BE49-F238E27FC236}">
                  <a16:creationId xmlns:a16="http://schemas.microsoft.com/office/drawing/2014/main" id="{CE3797C8-E76A-4B1C-8F81-46998F4C196B}"/>
                </a:ext>
              </a:extLst>
            </p:cNvPr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5">
              <a:extLst>
                <a:ext uri="{FF2B5EF4-FFF2-40B4-BE49-F238E27FC236}">
                  <a16:creationId xmlns:a16="http://schemas.microsoft.com/office/drawing/2014/main" id="{F154396A-A733-4701-9492-B2E6EFBDF0A9}"/>
                </a:ext>
              </a:extLst>
            </p:cNvPr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6">
              <a:extLst>
                <a:ext uri="{FF2B5EF4-FFF2-40B4-BE49-F238E27FC236}">
                  <a16:creationId xmlns:a16="http://schemas.microsoft.com/office/drawing/2014/main" id="{E5C41BD9-0964-4CE1-9882-CC2BBE4DAC20}"/>
                </a:ext>
              </a:extLst>
            </p:cNvPr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0951" y="4193583"/>
              <a:ext cx="3299407" cy="440924"/>
            </a:xfrm>
            <a:custGeom>
              <a:avLst/>
              <a:gdLst>
                <a:gd name="T0" fmla="*/ 28045 w 10000"/>
                <a:gd name="T1" fmla="*/ 211004 h 5291"/>
                <a:gd name="T2" fmla="*/ 3285549 w 10000"/>
                <a:gd name="T3" fmla="*/ 440924 h 5291"/>
                <a:gd name="T4" fmla="*/ 3299407 w 10000"/>
                <a:gd name="T5" fmla="*/ 0 h 5291"/>
                <a:gd name="T6" fmla="*/ 3299407 w 10000"/>
                <a:gd name="T7" fmla="*/ 0 h 5291"/>
                <a:gd name="T8" fmla="*/ 3189537 w 10000"/>
                <a:gd name="T9" fmla="*/ 17000 h 5291"/>
                <a:gd name="T10" fmla="*/ 3079666 w 10000"/>
                <a:gd name="T11" fmla="*/ 33334 h 5291"/>
                <a:gd name="T12" fmla="*/ 2969796 w 10000"/>
                <a:gd name="T13" fmla="*/ 49167 h 5291"/>
                <a:gd name="T14" fmla="*/ 2859596 w 10000"/>
                <a:gd name="T15" fmla="*/ 62751 h 5291"/>
                <a:gd name="T16" fmla="*/ 2749396 w 10000"/>
                <a:gd name="T17" fmla="*/ 76418 h 5291"/>
                <a:gd name="T18" fmla="*/ 2639196 w 10000"/>
                <a:gd name="T19" fmla="*/ 89251 h 5291"/>
                <a:gd name="T20" fmla="*/ 2530315 w 10000"/>
                <a:gd name="T21" fmla="*/ 100168 h 5291"/>
                <a:gd name="T22" fmla="*/ 2419455 w 10000"/>
                <a:gd name="T23" fmla="*/ 110419 h 5291"/>
                <a:gd name="T24" fmla="*/ 2309585 w 10000"/>
                <a:gd name="T25" fmla="*/ 120002 h 5291"/>
                <a:gd name="T26" fmla="*/ 2201694 w 10000"/>
                <a:gd name="T27" fmla="*/ 128169 h 5291"/>
                <a:gd name="T28" fmla="*/ 2091824 w 10000"/>
                <a:gd name="T29" fmla="*/ 136336 h 5291"/>
                <a:gd name="T30" fmla="*/ 1983933 w 10000"/>
                <a:gd name="T31" fmla="*/ 143252 h 5291"/>
                <a:gd name="T32" fmla="*/ 1876043 w 10000"/>
                <a:gd name="T33" fmla="*/ 148669 h 5291"/>
                <a:gd name="T34" fmla="*/ 1768152 w 10000"/>
                <a:gd name="T35" fmla="*/ 154169 h 5291"/>
                <a:gd name="T36" fmla="*/ 1661581 w 10000"/>
                <a:gd name="T37" fmla="*/ 158836 h 5291"/>
                <a:gd name="T38" fmla="*/ 1556330 w 10000"/>
                <a:gd name="T39" fmla="*/ 162336 h 5291"/>
                <a:gd name="T40" fmla="*/ 1450419 w 10000"/>
                <a:gd name="T41" fmla="*/ 165003 h 5291"/>
                <a:gd name="T42" fmla="*/ 1345828 w 10000"/>
                <a:gd name="T43" fmla="*/ 167753 h 5291"/>
                <a:gd name="T44" fmla="*/ 1242557 w 10000"/>
                <a:gd name="T45" fmla="*/ 169086 h 5291"/>
                <a:gd name="T46" fmla="*/ 1139615 w 10000"/>
                <a:gd name="T47" fmla="*/ 170503 h 5291"/>
                <a:gd name="T48" fmla="*/ 1037664 w 10000"/>
                <a:gd name="T49" fmla="*/ 171086 h 5291"/>
                <a:gd name="T50" fmla="*/ 936702 w 10000"/>
                <a:gd name="T51" fmla="*/ 170503 h 5291"/>
                <a:gd name="T52" fmla="*/ 837060 w 10000"/>
                <a:gd name="T53" fmla="*/ 170503 h 5291"/>
                <a:gd name="T54" fmla="*/ 738407 w 10000"/>
                <a:gd name="T55" fmla="*/ 169086 h 5291"/>
                <a:gd name="T56" fmla="*/ 641075 w 10000"/>
                <a:gd name="T57" fmla="*/ 167003 h 5291"/>
                <a:gd name="T58" fmla="*/ 545392 w 10000"/>
                <a:gd name="T59" fmla="*/ 165003 h 5291"/>
                <a:gd name="T60" fmla="*/ 451359 w 10000"/>
                <a:gd name="T61" fmla="*/ 162919 h 5291"/>
                <a:gd name="T62" fmla="*/ 357986 w 10000"/>
                <a:gd name="T63" fmla="*/ 159586 h 5291"/>
                <a:gd name="T64" fmla="*/ 265932 w 10000"/>
                <a:gd name="T65" fmla="*/ 156086 h 5291"/>
                <a:gd name="T66" fmla="*/ 175858 w 10000"/>
                <a:gd name="T67" fmla="*/ 152753 h 5291"/>
                <a:gd name="T68" fmla="*/ 0 w 10000"/>
                <a:gd name="T69" fmla="*/ 143836 h 5291"/>
                <a:gd name="T70" fmla="*/ 28045 w 10000"/>
                <a:gd name="T71" fmla="*/ 211004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2328397 h 8000"/>
                <a:gd name="T4" fmla="*/ 11277600 w 10000"/>
                <a:gd name="T5" fmla="*/ 2337161 h 8000"/>
                <a:gd name="T6" fmla="*/ 11277600 w 10000"/>
                <a:gd name="T7" fmla="*/ 2045 h 8000"/>
                <a:gd name="T8" fmla="*/ 11277600 w 10000"/>
                <a:gd name="T9" fmla="*/ 2045 h 8000"/>
                <a:gd name="T10" fmla="*/ 11021598 w 10000"/>
                <a:gd name="T11" fmla="*/ 45575 h 8000"/>
                <a:gd name="T12" fmla="*/ 10766725 w 10000"/>
                <a:gd name="T13" fmla="*/ 87059 h 8000"/>
                <a:gd name="T14" fmla="*/ 10510723 w 10000"/>
                <a:gd name="T15" fmla="*/ 127667 h 8000"/>
                <a:gd name="T16" fmla="*/ 10253594 w 10000"/>
                <a:gd name="T17" fmla="*/ 162433 h 8000"/>
                <a:gd name="T18" fmla="*/ 9997592 w 10000"/>
                <a:gd name="T19" fmla="*/ 197490 h 8000"/>
                <a:gd name="T20" fmla="*/ 9740463 w 10000"/>
                <a:gd name="T21" fmla="*/ 230210 h 8000"/>
                <a:gd name="T22" fmla="*/ 9486717 w 10000"/>
                <a:gd name="T23" fmla="*/ 258256 h 8000"/>
                <a:gd name="T24" fmla="*/ 9229588 w 10000"/>
                <a:gd name="T25" fmla="*/ 284841 h 8000"/>
                <a:gd name="T26" fmla="*/ 8973586 w 10000"/>
                <a:gd name="T27" fmla="*/ 309090 h 8000"/>
                <a:gd name="T28" fmla="*/ 8722096 w 10000"/>
                <a:gd name="T29" fmla="*/ 330124 h 8000"/>
                <a:gd name="T30" fmla="*/ 8467222 w 10000"/>
                <a:gd name="T31" fmla="*/ 351158 h 8000"/>
                <a:gd name="T32" fmla="*/ 8215732 w 10000"/>
                <a:gd name="T33" fmla="*/ 368687 h 8000"/>
                <a:gd name="T34" fmla="*/ 7964241 w 10000"/>
                <a:gd name="T35" fmla="*/ 382418 h 8000"/>
                <a:gd name="T36" fmla="*/ 7713878 w 10000"/>
                <a:gd name="T37" fmla="*/ 396733 h 8000"/>
                <a:gd name="T38" fmla="*/ 7465771 w 10000"/>
                <a:gd name="T39" fmla="*/ 408711 h 8000"/>
                <a:gd name="T40" fmla="*/ 7219920 w 10000"/>
                <a:gd name="T41" fmla="*/ 417183 h 8000"/>
                <a:gd name="T42" fmla="*/ 6974068 w 10000"/>
                <a:gd name="T43" fmla="*/ 424487 h 8000"/>
                <a:gd name="T44" fmla="*/ 6730472 w 10000"/>
                <a:gd name="T45" fmla="*/ 431498 h 8000"/>
                <a:gd name="T46" fmla="*/ 6490259 w 10000"/>
                <a:gd name="T47" fmla="*/ 434712 h 8000"/>
                <a:gd name="T48" fmla="*/ 6250046 w 10000"/>
                <a:gd name="T49" fmla="*/ 438218 h 8000"/>
                <a:gd name="T50" fmla="*/ 6013216 w 10000"/>
                <a:gd name="T51" fmla="*/ 439971 h 8000"/>
                <a:gd name="T52" fmla="*/ 5778642 w 10000"/>
                <a:gd name="T53" fmla="*/ 438218 h 8000"/>
                <a:gd name="T54" fmla="*/ 5546324 w 10000"/>
                <a:gd name="T55" fmla="*/ 438218 h 8000"/>
                <a:gd name="T56" fmla="*/ 5316261 w 10000"/>
                <a:gd name="T57" fmla="*/ 434712 h 8000"/>
                <a:gd name="T58" fmla="*/ 5090709 w 10000"/>
                <a:gd name="T59" fmla="*/ 429453 h 8000"/>
                <a:gd name="T60" fmla="*/ 4867412 w 10000"/>
                <a:gd name="T61" fmla="*/ 424487 h 8000"/>
                <a:gd name="T62" fmla="*/ 4648627 w 10000"/>
                <a:gd name="T63" fmla="*/ 418936 h 8000"/>
                <a:gd name="T64" fmla="*/ 4430969 w 10000"/>
                <a:gd name="T65" fmla="*/ 410464 h 8000"/>
                <a:gd name="T66" fmla="*/ 4216695 w 10000"/>
                <a:gd name="T67" fmla="*/ 401407 h 8000"/>
                <a:gd name="T68" fmla="*/ 4006931 w 10000"/>
                <a:gd name="T69" fmla="*/ 393227 h 8000"/>
                <a:gd name="T70" fmla="*/ 3597554 w 10000"/>
                <a:gd name="T71" fmla="*/ 370148 h 8000"/>
                <a:gd name="T72" fmla="*/ 3205094 w 10000"/>
                <a:gd name="T73" fmla="*/ 345608 h 8000"/>
                <a:gd name="T74" fmla="*/ 2828422 w 10000"/>
                <a:gd name="T75" fmla="*/ 319899 h 8000"/>
                <a:gd name="T76" fmla="*/ 2472050 w 10000"/>
                <a:gd name="T77" fmla="*/ 291561 h 8000"/>
                <a:gd name="T78" fmla="*/ 2131466 w 10000"/>
                <a:gd name="T79" fmla="*/ 262054 h 8000"/>
                <a:gd name="T80" fmla="*/ 1815694 w 10000"/>
                <a:gd name="T81" fmla="*/ 230210 h 8000"/>
                <a:gd name="T82" fmla="*/ 1519093 w 10000"/>
                <a:gd name="T83" fmla="*/ 198951 h 8000"/>
                <a:gd name="T84" fmla="*/ 1246175 w 10000"/>
                <a:gd name="T85" fmla="*/ 167691 h 8000"/>
                <a:gd name="T86" fmla="*/ 995812 w 10000"/>
                <a:gd name="T87" fmla="*/ 138185 h 8000"/>
                <a:gd name="T88" fmla="*/ 773643 w 10000"/>
                <a:gd name="T89" fmla="*/ 110139 h 8000"/>
                <a:gd name="T90" fmla="*/ 572902 w 10000"/>
                <a:gd name="T91" fmla="*/ 83554 h 8000"/>
                <a:gd name="T92" fmla="*/ 403738 w 10000"/>
                <a:gd name="T93" fmla="*/ 61350 h 8000"/>
                <a:gd name="T94" fmla="*/ 261640 w 10000"/>
                <a:gd name="T95" fmla="*/ 40316 h 8000"/>
                <a:gd name="T96" fmla="*/ 66538 w 10000"/>
                <a:gd name="T97" fmla="*/ 10225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6856413 h 8638"/>
                <a:gd name="T4" fmla="*/ 12192000 w 15356"/>
                <a:gd name="T5" fmla="*/ 6856413 h 8638"/>
                <a:gd name="T6" fmla="*/ 12192000 w 15356"/>
                <a:gd name="T7" fmla="*/ 0 h 8638"/>
                <a:gd name="T8" fmla="*/ 0 w 15356"/>
                <a:gd name="T9" fmla="*/ 0 h 8638"/>
                <a:gd name="T10" fmla="*/ 11709274 w 15356"/>
                <a:gd name="T11" fmla="*/ 6380163 h 8638"/>
                <a:gd name="T12" fmla="*/ 476374 w 15356"/>
                <a:gd name="T13" fmla="*/ 6380163 h 8638"/>
                <a:gd name="T14" fmla="*/ 476374 w 15356"/>
                <a:gd name="T15" fmla="*/ 469900 h 8638"/>
                <a:gd name="T16" fmla="*/ 11709274 w 15356"/>
                <a:gd name="T17" fmla="*/ 469900 h 8638"/>
                <a:gd name="T18" fmla="*/ 11709274 w 15356"/>
                <a:gd name="T19" fmla="*/ 6380163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15" name="Rectangle 11">
            <a:extLst>
              <a:ext uri="{FF2B5EF4-FFF2-40B4-BE49-F238E27FC236}">
                <a16:creationId xmlns:a16="http://schemas.microsoft.com/office/drawing/2014/main" id="{5EA8E0C2-57FA-4A72-A2E4-10EEB235CB97}"/>
              </a:ext>
            </a:extLst>
          </p:cNvPr>
          <p:cNvSpPr/>
          <p:nvPr/>
        </p:nvSpPr>
        <p:spPr>
          <a:xfrm>
            <a:off x="1044416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8495E382-1939-4414-A3D7-A1F900A98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4A9E4-84FC-4FBD-B8CA-C52923BD2A7A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6E99232D-95C9-4B8F-AAB5-8F57D3797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C18D02A4-CB54-4810-8BC9-9F0FC0427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FFBCE9-6CB5-4CB2-819D-4F43F697D80B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31374D2E-09FE-475D-9240-EFB78123DAB2}"/>
              </a:ext>
            </a:extLst>
          </p:cNvPr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2">
            <a:extLst>
              <a:ext uri="{FF2B5EF4-FFF2-40B4-BE49-F238E27FC236}">
                <a16:creationId xmlns:a16="http://schemas.microsoft.com/office/drawing/2014/main" id="{C2D34D48-8406-47BB-AA60-09E7EA4A221A}"/>
              </a:ext>
            </a:extLst>
          </p:cNvPr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Date Placeholder 6">
            <a:extLst>
              <a:ext uri="{FF2B5EF4-FFF2-40B4-BE49-F238E27FC236}">
                <a16:creationId xmlns:a16="http://schemas.microsoft.com/office/drawing/2014/main" id="{DFF2E2A4-7597-4CCE-9DB8-B3611861DBDF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4CEA9-35B1-4B4D-AB2C-F77657056860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87DD78D1-009E-419D-8DA0-9C35E873781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3" name="Slide Number Placeholder 8">
            <a:extLst>
              <a:ext uri="{FF2B5EF4-FFF2-40B4-BE49-F238E27FC236}">
                <a16:creationId xmlns:a16="http://schemas.microsoft.com/office/drawing/2014/main" id="{D07E60E7-9DCF-4B48-BDE2-574BE07AF17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589F0834-F128-46FB-84DB-6801B3012D03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20">
            <a:extLst>
              <a:ext uri="{FF2B5EF4-FFF2-40B4-BE49-F238E27FC236}">
                <a16:creationId xmlns:a16="http://schemas.microsoft.com/office/drawing/2014/main" id="{D45CE548-B957-4792-8316-3DB849192CDA}"/>
              </a:ext>
            </a:extLst>
          </p:cNvPr>
          <p:cNvCxnSpPr/>
          <p:nvPr/>
        </p:nvCxnSpPr>
        <p:spPr>
          <a:xfrm>
            <a:off x="4405313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4">
            <a:extLst>
              <a:ext uri="{FF2B5EF4-FFF2-40B4-BE49-F238E27FC236}">
                <a16:creationId xmlns:a16="http://schemas.microsoft.com/office/drawing/2014/main" id="{63A51A6F-50A4-4A85-9C6E-8B2DD4DF695D}"/>
              </a:ext>
            </a:extLst>
          </p:cNvPr>
          <p:cNvCxnSpPr/>
          <p:nvPr/>
        </p:nvCxnSpPr>
        <p:spPr>
          <a:xfrm>
            <a:off x="77978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5" name="Date Placeholder 6">
            <a:extLst>
              <a:ext uri="{FF2B5EF4-FFF2-40B4-BE49-F238E27FC236}">
                <a16:creationId xmlns:a16="http://schemas.microsoft.com/office/drawing/2014/main" id="{8AB52AD0-407E-4C09-B0A6-504A3B67BAFD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0EEDC-1656-47E4-BD96-9CFF2F9A8A99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16" name="Footer Placeholder 7">
            <a:extLst>
              <a:ext uri="{FF2B5EF4-FFF2-40B4-BE49-F238E27FC236}">
                <a16:creationId xmlns:a16="http://schemas.microsoft.com/office/drawing/2014/main" id="{4E64360F-4034-47EA-834A-401ABC63777A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7" name="Slide Number Placeholder 8">
            <a:extLst>
              <a:ext uri="{FF2B5EF4-FFF2-40B4-BE49-F238E27FC236}">
                <a16:creationId xmlns:a16="http://schemas.microsoft.com/office/drawing/2014/main" id="{602E34E1-988B-4B8C-92B0-95D370CC2F80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AE8FC468-145D-4084-86FD-181B58C95B43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2509CEB-FB6B-4F63-AADB-A0099F4E67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B7ED16-C034-4097-9E87-7E5E9435C2E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C416B-B9D1-497F-8F4B-4D89914571D8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7A71E-5615-4E8E-B383-4475F3050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848E9-610E-4484-B8FD-7A530A9DCA5B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A2A8214F-B73B-4440-8697-7F347DF2BE4E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>
              <a:extLst>
                <a:ext uri="{FF2B5EF4-FFF2-40B4-BE49-F238E27FC236}">
                  <a16:creationId xmlns:a16="http://schemas.microsoft.com/office/drawing/2014/main" id="{BAF68BEC-921D-4E6B-8ADD-4BA9B83A310C}"/>
                </a:ext>
              </a:extLst>
            </p:cNvPr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>
              <a:extLst>
                <a:ext uri="{FF2B5EF4-FFF2-40B4-BE49-F238E27FC236}">
                  <a16:creationId xmlns:a16="http://schemas.microsoft.com/office/drawing/2014/main" id="{9CDF9071-8422-49E4-A917-FDF7E9D8637D}"/>
                </a:ext>
              </a:extLst>
            </p:cNvPr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>
              <a:extLst>
                <a:ext uri="{FF2B5EF4-FFF2-40B4-BE49-F238E27FC236}">
                  <a16:creationId xmlns:a16="http://schemas.microsoft.com/office/drawing/2014/main" id="{73F3D209-BE61-4A77-A3FC-6CA67D9A3EBB}"/>
                </a:ext>
              </a:extLst>
            </p:cNvPr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>
              <a:extLst>
                <a:ext uri="{FF2B5EF4-FFF2-40B4-BE49-F238E27FC236}">
                  <a16:creationId xmlns:a16="http://schemas.microsoft.com/office/drawing/2014/main" id="{9B77000B-F5FD-4A26-AD89-45DF2C9124ED}"/>
                </a:ext>
              </a:extLst>
            </p:cNvPr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>
              <a:extLst>
                <a:ext uri="{FF2B5EF4-FFF2-40B4-BE49-F238E27FC236}">
                  <a16:creationId xmlns:a16="http://schemas.microsoft.com/office/drawing/2014/main" id="{C37AC5C1-866B-473A-89B0-C9F9B7924012}"/>
                </a:ext>
              </a:extLst>
            </p:cNvPr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>
              <a:extLst>
                <a:ext uri="{FF2B5EF4-FFF2-40B4-BE49-F238E27FC236}">
                  <a16:creationId xmlns:a16="http://schemas.microsoft.com/office/drawing/2014/main" id="{A8916FBC-41CE-44FC-8A0A-B3FACC386080}"/>
                </a:ext>
              </a:extLst>
            </p:cNvPr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>
                <a:gd name="T0" fmla="*/ 28045 w 10000"/>
                <a:gd name="T1" fmla="*/ 211004 h 5291"/>
                <a:gd name="T2" fmla="*/ 3285549 w 10000"/>
                <a:gd name="T3" fmla="*/ 440924 h 5291"/>
                <a:gd name="T4" fmla="*/ 3299407 w 10000"/>
                <a:gd name="T5" fmla="*/ 0 h 5291"/>
                <a:gd name="T6" fmla="*/ 3299407 w 10000"/>
                <a:gd name="T7" fmla="*/ 0 h 5291"/>
                <a:gd name="T8" fmla="*/ 3189537 w 10000"/>
                <a:gd name="T9" fmla="*/ 17000 h 5291"/>
                <a:gd name="T10" fmla="*/ 3079666 w 10000"/>
                <a:gd name="T11" fmla="*/ 33334 h 5291"/>
                <a:gd name="T12" fmla="*/ 2969796 w 10000"/>
                <a:gd name="T13" fmla="*/ 49167 h 5291"/>
                <a:gd name="T14" fmla="*/ 2859596 w 10000"/>
                <a:gd name="T15" fmla="*/ 62751 h 5291"/>
                <a:gd name="T16" fmla="*/ 2749396 w 10000"/>
                <a:gd name="T17" fmla="*/ 76418 h 5291"/>
                <a:gd name="T18" fmla="*/ 2639196 w 10000"/>
                <a:gd name="T19" fmla="*/ 89251 h 5291"/>
                <a:gd name="T20" fmla="*/ 2530315 w 10000"/>
                <a:gd name="T21" fmla="*/ 100168 h 5291"/>
                <a:gd name="T22" fmla="*/ 2419455 w 10000"/>
                <a:gd name="T23" fmla="*/ 110419 h 5291"/>
                <a:gd name="T24" fmla="*/ 2309585 w 10000"/>
                <a:gd name="T25" fmla="*/ 120002 h 5291"/>
                <a:gd name="T26" fmla="*/ 2201694 w 10000"/>
                <a:gd name="T27" fmla="*/ 128169 h 5291"/>
                <a:gd name="T28" fmla="*/ 2091824 w 10000"/>
                <a:gd name="T29" fmla="*/ 136336 h 5291"/>
                <a:gd name="T30" fmla="*/ 1983933 w 10000"/>
                <a:gd name="T31" fmla="*/ 143252 h 5291"/>
                <a:gd name="T32" fmla="*/ 1876043 w 10000"/>
                <a:gd name="T33" fmla="*/ 148669 h 5291"/>
                <a:gd name="T34" fmla="*/ 1768152 w 10000"/>
                <a:gd name="T35" fmla="*/ 154169 h 5291"/>
                <a:gd name="T36" fmla="*/ 1661581 w 10000"/>
                <a:gd name="T37" fmla="*/ 158836 h 5291"/>
                <a:gd name="T38" fmla="*/ 1556330 w 10000"/>
                <a:gd name="T39" fmla="*/ 162336 h 5291"/>
                <a:gd name="T40" fmla="*/ 1450419 w 10000"/>
                <a:gd name="T41" fmla="*/ 165003 h 5291"/>
                <a:gd name="T42" fmla="*/ 1345828 w 10000"/>
                <a:gd name="T43" fmla="*/ 167753 h 5291"/>
                <a:gd name="T44" fmla="*/ 1242557 w 10000"/>
                <a:gd name="T45" fmla="*/ 169086 h 5291"/>
                <a:gd name="T46" fmla="*/ 1139615 w 10000"/>
                <a:gd name="T47" fmla="*/ 170503 h 5291"/>
                <a:gd name="T48" fmla="*/ 1037664 w 10000"/>
                <a:gd name="T49" fmla="*/ 171086 h 5291"/>
                <a:gd name="T50" fmla="*/ 936702 w 10000"/>
                <a:gd name="T51" fmla="*/ 170503 h 5291"/>
                <a:gd name="T52" fmla="*/ 837060 w 10000"/>
                <a:gd name="T53" fmla="*/ 170503 h 5291"/>
                <a:gd name="T54" fmla="*/ 738407 w 10000"/>
                <a:gd name="T55" fmla="*/ 169086 h 5291"/>
                <a:gd name="T56" fmla="*/ 641075 w 10000"/>
                <a:gd name="T57" fmla="*/ 167003 h 5291"/>
                <a:gd name="T58" fmla="*/ 545392 w 10000"/>
                <a:gd name="T59" fmla="*/ 165003 h 5291"/>
                <a:gd name="T60" fmla="*/ 451359 w 10000"/>
                <a:gd name="T61" fmla="*/ 162919 h 5291"/>
                <a:gd name="T62" fmla="*/ 357986 w 10000"/>
                <a:gd name="T63" fmla="*/ 159586 h 5291"/>
                <a:gd name="T64" fmla="*/ 265932 w 10000"/>
                <a:gd name="T65" fmla="*/ 156086 h 5291"/>
                <a:gd name="T66" fmla="*/ 175858 w 10000"/>
                <a:gd name="T67" fmla="*/ 152753 h 5291"/>
                <a:gd name="T68" fmla="*/ 0 w 10000"/>
                <a:gd name="T69" fmla="*/ 143836 h 5291"/>
                <a:gd name="T70" fmla="*/ 28045 w 10000"/>
                <a:gd name="T71" fmla="*/ 211004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88413CF-0BA2-457B-A497-A2C733012DA6}"/>
                </a:ext>
              </a:extLst>
            </p:cNvPr>
            <p:cNvSpPr/>
            <p:nvPr/>
          </p:nvSpPr>
          <p:spPr>
            <a:xfrm>
              <a:off x="414338" y="401638"/>
              <a:ext cx="65119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1249853 h 8000"/>
                <a:gd name="T4" fmla="*/ 6053670 w 10000"/>
                <a:gd name="T5" fmla="*/ 1254558 h 8000"/>
                <a:gd name="T6" fmla="*/ 6053670 w 10000"/>
                <a:gd name="T7" fmla="*/ 1098 h 8000"/>
                <a:gd name="T8" fmla="*/ 6053670 w 10000"/>
                <a:gd name="T9" fmla="*/ 1098 h 8000"/>
                <a:gd name="T10" fmla="*/ 5916252 w 10000"/>
                <a:gd name="T11" fmla="*/ 24464 h 8000"/>
                <a:gd name="T12" fmla="*/ 5779439 w 10000"/>
                <a:gd name="T13" fmla="*/ 46732 h 8000"/>
                <a:gd name="T14" fmla="*/ 5642020 w 10000"/>
                <a:gd name="T15" fmla="*/ 68530 h 8000"/>
                <a:gd name="T16" fmla="*/ 5503997 w 10000"/>
                <a:gd name="T17" fmla="*/ 87192 h 8000"/>
                <a:gd name="T18" fmla="*/ 5366578 w 10000"/>
                <a:gd name="T19" fmla="*/ 106010 h 8000"/>
                <a:gd name="T20" fmla="*/ 5228555 w 10000"/>
                <a:gd name="T21" fmla="*/ 123574 h 8000"/>
                <a:gd name="T22" fmla="*/ 5092347 w 10000"/>
                <a:gd name="T23" fmla="*/ 138629 h 8000"/>
                <a:gd name="T24" fmla="*/ 4954324 w 10000"/>
                <a:gd name="T25" fmla="*/ 152899 h 8000"/>
                <a:gd name="T26" fmla="*/ 4816905 w 10000"/>
                <a:gd name="T27" fmla="*/ 165915 h 8000"/>
                <a:gd name="T28" fmla="*/ 4681908 w 10000"/>
                <a:gd name="T29" fmla="*/ 177206 h 8000"/>
                <a:gd name="T30" fmla="*/ 4545095 w 10000"/>
                <a:gd name="T31" fmla="*/ 188497 h 8000"/>
                <a:gd name="T32" fmla="*/ 4410099 w 10000"/>
                <a:gd name="T33" fmla="*/ 197907 h 8000"/>
                <a:gd name="T34" fmla="*/ 4275102 w 10000"/>
                <a:gd name="T35" fmla="*/ 205277 h 8000"/>
                <a:gd name="T36" fmla="*/ 4140710 w 10000"/>
                <a:gd name="T37" fmla="*/ 212961 h 8000"/>
                <a:gd name="T38" fmla="*/ 4007530 w 10000"/>
                <a:gd name="T39" fmla="*/ 219391 h 8000"/>
                <a:gd name="T40" fmla="*/ 3875560 w 10000"/>
                <a:gd name="T41" fmla="*/ 223939 h 8000"/>
                <a:gd name="T42" fmla="*/ 3743590 w 10000"/>
                <a:gd name="T43" fmla="*/ 227859 h 8000"/>
                <a:gd name="T44" fmla="*/ 3612830 w 10000"/>
                <a:gd name="T45" fmla="*/ 231623 h 8000"/>
                <a:gd name="T46" fmla="*/ 3483887 w 10000"/>
                <a:gd name="T47" fmla="*/ 233348 h 8000"/>
                <a:gd name="T48" fmla="*/ 3354944 w 10000"/>
                <a:gd name="T49" fmla="*/ 235230 h 8000"/>
                <a:gd name="T50" fmla="*/ 3227817 w 10000"/>
                <a:gd name="T51" fmla="*/ 236171 h 8000"/>
                <a:gd name="T52" fmla="*/ 3101901 w 10000"/>
                <a:gd name="T53" fmla="*/ 235230 h 8000"/>
                <a:gd name="T54" fmla="*/ 2977195 w 10000"/>
                <a:gd name="T55" fmla="*/ 235230 h 8000"/>
                <a:gd name="T56" fmla="*/ 2853700 w 10000"/>
                <a:gd name="T57" fmla="*/ 233348 h 8000"/>
                <a:gd name="T58" fmla="*/ 2732627 w 10000"/>
                <a:gd name="T59" fmla="*/ 230525 h 8000"/>
                <a:gd name="T60" fmla="*/ 2612764 w 10000"/>
                <a:gd name="T61" fmla="*/ 227859 h 8000"/>
                <a:gd name="T62" fmla="*/ 2495323 w 10000"/>
                <a:gd name="T63" fmla="*/ 224880 h 8000"/>
                <a:gd name="T64" fmla="*/ 2378487 w 10000"/>
                <a:gd name="T65" fmla="*/ 220332 h 8000"/>
                <a:gd name="T66" fmla="*/ 2263467 w 10000"/>
                <a:gd name="T67" fmla="*/ 215470 h 8000"/>
                <a:gd name="T68" fmla="*/ 2150869 w 10000"/>
                <a:gd name="T69" fmla="*/ 211079 h 8000"/>
                <a:gd name="T70" fmla="*/ 1931121 w 10000"/>
                <a:gd name="T71" fmla="*/ 198691 h 8000"/>
                <a:gd name="T72" fmla="*/ 1720453 w 10000"/>
                <a:gd name="T73" fmla="*/ 185518 h 8000"/>
                <a:gd name="T74" fmla="*/ 1518260 w 10000"/>
                <a:gd name="T75" fmla="*/ 171718 h 8000"/>
                <a:gd name="T76" fmla="*/ 1326964 w 10000"/>
                <a:gd name="T77" fmla="*/ 156506 h 8000"/>
                <a:gd name="T78" fmla="*/ 1144144 w 10000"/>
                <a:gd name="T79" fmla="*/ 140667 h 8000"/>
                <a:gd name="T80" fmla="*/ 974641 w 10000"/>
                <a:gd name="T81" fmla="*/ 123574 h 8000"/>
                <a:gd name="T82" fmla="*/ 815429 w 10000"/>
                <a:gd name="T83" fmla="*/ 106794 h 8000"/>
                <a:gd name="T84" fmla="*/ 668931 w 10000"/>
                <a:gd name="T85" fmla="*/ 90015 h 8000"/>
                <a:gd name="T86" fmla="*/ 534539 w 10000"/>
                <a:gd name="T87" fmla="*/ 74176 h 8000"/>
                <a:gd name="T88" fmla="*/ 415282 w 10000"/>
                <a:gd name="T89" fmla="*/ 59121 h 8000"/>
                <a:gd name="T90" fmla="*/ 307526 w 10000"/>
                <a:gd name="T91" fmla="*/ 44850 h 8000"/>
                <a:gd name="T92" fmla="*/ 216721 w 10000"/>
                <a:gd name="T93" fmla="*/ 32932 h 8000"/>
                <a:gd name="T94" fmla="*/ 140445 w 10000"/>
                <a:gd name="T95" fmla="*/ 21641 h 8000"/>
                <a:gd name="T96" fmla="*/ 35717 w 10000"/>
                <a:gd name="T97" fmla="*/ 5489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6856413 h 8638"/>
                <a:gd name="T4" fmla="*/ 12192000 w 15356"/>
                <a:gd name="T5" fmla="*/ 6856413 h 8638"/>
                <a:gd name="T6" fmla="*/ 12192000 w 15356"/>
                <a:gd name="T7" fmla="*/ 0 h 8638"/>
                <a:gd name="T8" fmla="*/ 0 w 15356"/>
                <a:gd name="T9" fmla="*/ 0 h 8638"/>
                <a:gd name="T10" fmla="*/ 11709274 w 15356"/>
                <a:gd name="T11" fmla="*/ 6380163 h 8638"/>
                <a:gd name="T12" fmla="*/ 476374 w 15356"/>
                <a:gd name="T13" fmla="*/ 6380163 h 8638"/>
                <a:gd name="T14" fmla="*/ 476374 w 15356"/>
                <a:gd name="T15" fmla="*/ 469900 h 8638"/>
                <a:gd name="T16" fmla="*/ 11709274 w 15356"/>
                <a:gd name="T17" fmla="*/ 469900 h 8638"/>
                <a:gd name="T18" fmla="*/ 11709274 w 15356"/>
                <a:gd name="T19" fmla="*/ 6380163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16" name="Rectangle 17">
            <a:extLst>
              <a:ext uri="{FF2B5EF4-FFF2-40B4-BE49-F238E27FC236}">
                <a16:creationId xmlns:a16="http://schemas.microsoft.com/office/drawing/2014/main" id="{E3587093-531D-449D-B629-2CB62CCBBF1E}"/>
              </a:ext>
            </a:extLst>
          </p:cNvPr>
          <p:cNvSpPr/>
          <p:nvPr/>
        </p:nvSpPr>
        <p:spPr>
          <a:xfrm>
            <a:off x="1044416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3B249405-4C0B-46E9-B16E-8854E7DBE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87FA4-1960-4453-92B8-AE97C6191D79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23AFC7A8-6CA8-46A7-B4FB-7A1B070F9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D455113A-B9B0-4767-9E59-3B288B065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EC78A-FABF-4A21-AE3C-CC2F5666D4E3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2509CEB-FB6B-4F63-AADB-A0099F4E67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B7ED16-C034-4097-9E87-7E5E9435C2E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B12EE-0AB7-4BA7-BF56-85339FE00703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7A71E-5615-4E8E-B383-4475F3050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90CE8-722F-42FA-88EB-E0500CA2FC26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5643C186-7449-4E95-B3D6-8EA56124EEB2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1">
              <a:extLst>
                <a:ext uri="{FF2B5EF4-FFF2-40B4-BE49-F238E27FC236}">
                  <a16:creationId xmlns:a16="http://schemas.microsoft.com/office/drawing/2014/main" id="{DFF4123D-C448-4E19-B563-0EA0A271CE93}"/>
                </a:ext>
              </a:extLst>
            </p:cNvPr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ECDFE29C-918C-4528-B82F-0869C103357F}"/>
                </a:ext>
              </a:extLst>
            </p:cNvPr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6D2CD66A-EBF9-4C70-B5AE-3E0F0D02031D}"/>
                </a:ext>
              </a:extLst>
            </p:cNvPr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>
              <a:extLst>
                <a:ext uri="{FF2B5EF4-FFF2-40B4-BE49-F238E27FC236}">
                  <a16:creationId xmlns:a16="http://schemas.microsoft.com/office/drawing/2014/main" id="{D70327E4-258F-4161-8DAF-B042DF740D8A}"/>
                </a:ext>
              </a:extLst>
            </p:cNvPr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6">
              <a:extLst>
                <a:ext uri="{FF2B5EF4-FFF2-40B4-BE49-F238E27FC236}">
                  <a16:creationId xmlns:a16="http://schemas.microsoft.com/office/drawing/2014/main" id="{BEABC426-AA5B-4C19-8E6C-47A3BB7ED98A}"/>
                </a:ext>
              </a:extLst>
            </p:cNvPr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7">
              <a:extLst>
                <a:ext uri="{FF2B5EF4-FFF2-40B4-BE49-F238E27FC236}">
                  <a16:creationId xmlns:a16="http://schemas.microsoft.com/office/drawing/2014/main" id="{BA48CFE8-98A0-40C8-A174-F5AFB983D5A4}"/>
                </a:ext>
              </a:extLst>
            </p:cNvPr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7A1A5516-AF43-47FE-91DE-FF99B323BE47}"/>
                </a:ext>
              </a:extLst>
            </p:cNvPr>
            <p:cNvSpPr/>
            <p:nvPr/>
          </p:nvSpPr>
          <p:spPr>
            <a:xfrm>
              <a:off x="7289800" y="401638"/>
              <a:ext cx="44783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400000">
              <a:off x="3787244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1249853 h 8000"/>
                <a:gd name="T4" fmla="*/ 6053670 w 10000"/>
                <a:gd name="T5" fmla="*/ 1254558 h 8000"/>
                <a:gd name="T6" fmla="*/ 6053670 w 10000"/>
                <a:gd name="T7" fmla="*/ 1098 h 8000"/>
                <a:gd name="T8" fmla="*/ 6053670 w 10000"/>
                <a:gd name="T9" fmla="*/ 1098 h 8000"/>
                <a:gd name="T10" fmla="*/ 5916252 w 10000"/>
                <a:gd name="T11" fmla="*/ 24464 h 8000"/>
                <a:gd name="T12" fmla="*/ 5779439 w 10000"/>
                <a:gd name="T13" fmla="*/ 46732 h 8000"/>
                <a:gd name="T14" fmla="*/ 5642020 w 10000"/>
                <a:gd name="T15" fmla="*/ 68530 h 8000"/>
                <a:gd name="T16" fmla="*/ 5503997 w 10000"/>
                <a:gd name="T17" fmla="*/ 87192 h 8000"/>
                <a:gd name="T18" fmla="*/ 5366578 w 10000"/>
                <a:gd name="T19" fmla="*/ 106010 h 8000"/>
                <a:gd name="T20" fmla="*/ 5228555 w 10000"/>
                <a:gd name="T21" fmla="*/ 123574 h 8000"/>
                <a:gd name="T22" fmla="*/ 5092347 w 10000"/>
                <a:gd name="T23" fmla="*/ 138629 h 8000"/>
                <a:gd name="T24" fmla="*/ 4954324 w 10000"/>
                <a:gd name="T25" fmla="*/ 152899 h 8000"/>
                <a:gd name="T26" fmla="*/ 4816905 w 10000"/>
                <a:gd name="T27" fmla="*/ 165915 h 8000"/>
                <a:gd name="T28" fmla="*/ 4681908 w 10000"/>
                <a:gd name="T29" fmla="*/ 177206 h 8000"/>
                <a:gd name="T30" fmla="*/ 4545095 w 10000"/>
                <a:gd name="T31" fmla="*/ 188497 h 8000"/>
                <a:gd name="T32" fmla="*/ 4410099 w 10000"/>
                <a:gd name="T33" fmla="*/ 197907 h 8000"/>
                <a:gd name="T34" fmla="*/ 4275102 w 10000"/>
                <a:gd name="T35" fmla="*/ 205277 h 8000"/>
                <a:gd name="T36" fmla="*/ 4140710 w 10000"/>
                <a:gd name="T37" fmla="*/ 212961 h 8000"/>
                <a:gd name="T38" fmla="*/ 4007530 w 10000"/>
                <a:gd name="T39" fmla="*/ 219391 h 8000"/>
                <a:gd name="T40" fmla="*/ 3875560 w 10000"/>
                <a:gd name="T41" fmla="*/ 223939 h 8000"/>
                <a:gd name="T42" fmla="*/ 3743590 w 10000"/>
                <a:gd name="T43" fmla="*/ 227859 h 8000"/>
                <a:gd name="T44" fmla="*/ 3612830 w 10000"/>
                <a:gd name="T45" fmla="*/ 231623 h 8000"/>
                <a:gd name="T46" fmla="*/ 3483887 w 10000"/>
                <a:gd name="T47" fmla="*/ 233348 h 8000"/>
                <a:gd name="T48" fmla="*/ 3354944 w 10000"/>
                <a:gd name="T49" fmla="*/ 235230 h 8000"/>
                <a:gd name="T50" fmla="*/ 3227817 w 10000"/>
                <a:gd name="T51" fmla="*/ 236171 h 8000"/>
                <a:gd name="T52" fmla="*/ 3101901 w 10000"/>
                <a:gd name="T53" fmla="*/ 235230 h 8000"/>
                <a:gd name="T54" fmla="*/ 2977195 w 10000"/>
                <a:gd name="T55" fmla="*/ 235230 h 8000"/>
                <a:gd name="T56" fmla="*/ 2853700 w 10000"/>
                <a:gd name="T57" fmla="*/ 233348 h 8000"/>
                <a:gd name="T58" fmla="*/ 2732627 w 10000"/>
                <a:gd name="T59" fmla="*/ 230525 h 8000"/>
                <a:gd name="T60" fmla="*/ 2612764 w 10000"/>
                <a:gd name="T61" fmla="*/ 227859 h 8000"/>
                <a:gd name="T62" fmla="*/ 2495323 w 10000"/>
                <a:gd name="T63" fmla="*/ 224880 h 8000"/>
                <a:gd name="T64" fmla="*/ 2378487 w 10000"/>
                <a:gd name="T65" fmla="*/ 220332 h 8000"/>
                <a:gd name="T66" fmla="*/ 2263467 w 10000"/>
                <a:gd name="T67" fmla="*/ 215470 h 8000"/>
                <a:gd name="T68" fmla="*/ 2150869 w 10000"/>
                <a:gd name="T69" fmla="*/ 211079 h 8000"/>
                <a:gd name="T70" fmla="*/ 1931121 w 10000"/>
                <a:gd name="T71" fmla="*/ 198691 h 8000"/>
                <a:gd name="T72" fmla="*/ 1720453 w 10000"/>
                <a:gd name="T73" fmla="*/ 185518 h 8000"/>
                <a:gd name="T74" fmla="*/ 1518260 w 10000"/>
                <a:gd name="T75" fmla="*/ 171718 h 8000"/>
                <a:gd name="T76" fmla="*/ 1326964 w 10000"/>
                <a:gd name="T77" fmla="*/ 156506 h 8000"/>
                <a:gd name="T78" fmla="*/ 1144144 w 10000"/>
                <a:gd name="T79" fmla="*/ 140667 h 8000"/>
                <a:gd name="T80" fmla="*/ 974641 w 10000"/>
                <a:gd name="T81" fmla="*/ 123574 h 8000"/>
                <a:gd name="T82" fmla="*/ 815429 w 10000"/>
                <a:gd name="T83" fmla="*/ 106794 h 8000"/>
                <a:gd name="T84" fmla="*/ 668931 w 10000"/>
                <a:gd name="T85" fmla="*/ 90015 h 8000"/>
                <a:gd name="T86" fmla="*/ 534539 w 10000"/>
                <a:gd name="T87" fmla="*/ 74176 h 8000"/>
                <a:gd name="T88" fmla="*/ 415282 w 10000"/>
                <a:gd name="T89" fmla="*/ 59121 h 8000"/>
                <a:gd name="T90" fmla="*/ 307526 w 10000"/>
                <a:gd name="T91" fmla="*/ 44850 h 8000"/>
                <a:gd name="T92" fmla="*/ 216721 w 10000"/>
                <a:gd name="T93" fmla="*/ 32932 h 8000"/>
                <a:gd name="T94" fmla="*/ 140445 w 10000"/>
                <a:gd name="T95" fmla="*/ 21641 h 8000"/>
                <a:gd name="T96" fmla="*/ 35717 w 10000"/>
                <a:gd name="T97" fmla="*/ 5489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677511">
              <a:off x="4698352" y="1826078"/>
              <a:ext cx="3299407" cy="440924"/>
            </a:xfrm>
            <a:custGeom>
              <a:avLst/>
              <a:gdLst>
                <a:gd name="T0" fmla="*/ 28045 w 10000"/>
                <a:gd name="T1" fmla="*/ 211004 h 5291"/>
                <a:gd name="T2" fmla="*/ 3285549 w 10000"/>
                <a:gd name="T3" fmla="*/ 440924 h 5291"/>
                <a:gd name="T4" fmla="*/ 3299407 w 10000"/>
                <a:gd name="T5" fmla="*/ 0 h 5291"/>
                <a:gd name="T6" fmla="*/ 3299407 w 10000"/>
                <a:gd name="T7" fmla="*/ 0 h 5291"/>
                <a:gd name="T8" fmla="*/ 3189537 w 10000"/>
                <a:gd name="T9" fmla="*/ 17000 h 5291"/>
                <a:gd name="T10" fmla="*/ 3079666 w 10000"/>
                <a:gd name="T11" fmla="*/ 33334 h 5291"/>
                <a:gd name="T12" fmla="*/ 2969796 w 10000"/>
                <a:gd name="T13" fmla="*/ 49167 h 5291"/>
                <a:gd name="T14" fmla="*/ 2859596 w 10000"/>
                <a:gd name="T15" fmla="*/ 62751 h 5291"/>
                <a:gd name="T16" fmla="*/ 2749396 w 10000"/>
                <a:gd name="T17" fmla="*/ 76418 h 5291"/>
                <a:gd name="T18" fmla="*/ 2639196 w 10000"/>
                <a:gd name="T19" fmla="*/ 89251 h 5291"/>
                <a:gd name="T20" fmla="*/ 2530315 w 10000"/>
                <a:gd name="T21" fmla="*/ 100168 h 5291"/>
                <a:gd name="T22" fmla="*/ 2419455 w 10000"/>
                <a:gd name="T23" fmla="*/ 110419 h 5291"/>
                <a:gd name="T24" fmla="*/ 2309585 w 10000"/>
                <a:gd name="T25" fmla="*/ 120002 h 5291"/>
                <a:gd name="T26" fmla="*/ 2201694 w 10000"/>
                <a:gd name="T27" fmla="*/ 128169 h 5291"/>
                <a:gd name="T28" fmla="*/ 2091824 w 10000"/>
                <a:gd name="T29" fmla="*/ 136336 h 5291"/>
                <a:gd name="T30" fmla="*/ 1983933 w 10000"/>
                <a:gd name="T31" fmla="*/ 143252 h 5291"/>
                <a:gd name="T32" fmla="*/ 1876043 w 10000"/>
                <a:gd name="T33" fmla="*/ 148669 h 5291"/>
                <a:gd name="T34" fmla="*/ 1768152 w 10000"/>
                <a:gd name="T35" fmla="*/ 154169 h 5291"/>
                <a:gd name="T36" fmla="*/ 1661581 w 10000"/>
                <a:gd name="T37" fmla="*/ 158836 h 5291"/>
                <a:gd name="T38" fmla="*/ 1556330 w 10000"/>
                <a:gd name="T39" fmla="*/ 162336 h 5291"/>
                <a:gd name="T40" fmla="*/ 1450419 w 10000"/>
                <a:gd name="T41" fmla="*/ 165003 h 5291"/>
                <a:gd name="T42" fmla="*/ 1345828 w 10000"/>
                <a:gd name="T43" fmla="*/ 167753 h 5291"/>
                <a:gd name="T44" fmla="*/ 1242557 w 10000"/>
                <a:gd name="T45" fmla="*/ 169086 h 5291"/>
                <a:gd name="T46" fmla="*/ 1139615 w 10000"/>
                <a:gd name="T47" fmla="*/ 170503 h 5291"/>
                <a:gd name="T48" fmla="*/ 1037664 w 10000"/>
                <a:gd name="T49" fmla="*/ 171086 h 5291"/>
                <a:gd name="T50" fmla="*/ 936702 w 10000"/>
                <a:gd name="T51" fmla="*/ 170503 h 5291"/>
                <a:gd name="T52" fmla="*/ 837060 w 10000"/>
                <a:gd name="T53" fmla="*/ 170503 h 5291"/>
                <a:gd name="T54" fmla="*/ 738407 w 10000"/>
                <a:gd name="T55" fmla="*/ 169086 h 5291"/>
                <a:gd name="T56" fmla="*/ 641075 w 10000"/>
                <a:gd name="T57" fmla="*/ 167003 h 5291"/>
                <a:gd name="T58" fmla="*/ 545392 w 10000"/>
                <a:gd name="T59" fmla="*/ 165003 h 5291"/>
                <a:gd name="T60" fmla="*/ 451359 w 10000"/>
                <a:gd name="T61" fmla="*/ 162919 h 5291"/>
                <a:gd name="T62" fmla="*/ 357986 w 10000"/>
                <a:gd name="T63" fmla="*/ 159586 h 5291"/>
                <a:gd name="T64" fmla="*/ 265932 w 10000"/>
                <a:gd name="T65" fmla="*/ 156086 h 5291"/>
                <a:gd name="T66" fmla="*/ 175858 w 10000"/>
                <a:gd name="T67" fmla="*/ 152753 h 5291"/>
                <a:gd name="T68" fmla="*/ 0 w 10000"/>
                <a:gd name="T69" fmla="*/ 143836 h 5291"/>
                <a:gd name="T70" fmla="*/ 28045 w 10000"/>
                <a:gd name="T71" fmla="*/ 211004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6856413 h 8638"/>
                <a:gd name="T4" fmla="*/ 12192000 w 15356"/>
                <a:gd name="T5" fmla="*/ 6856413 h 8638"/>
                <a:gd name="T6" fmla="*/ 12192000 w 15356"/>
                <a:gd name="T7" fmla="*/ 0 h 8638"/>
                <a:gd name="T8" fmla="*/ 0 w 15356"/>
                <a:gd name="T9" fmla="*/ 0 h 8638"/>
                <a:gd name="T10" fmla="*/ 11709274 w 15356"/>
                <a:gd name="T11" fmla="*/ 6380163 h 8638"/>
                <a:gd name="T12" fmla="*/ 476374 w 15356"/>
                <a:gd name="T13" fmla="*/ 6380163 h 8638"/>
                <a:gd name="T14" fmla="*/ 476374 w 15356"/>
                <a:gd name="T15" fmla="*/ 469900 h 8638"/>
                <a:gd name="T16" fmla="*/ 11709274 w 15356"/>
                <a:gd name="T17" fmla="*/ 469900 h 8638"/>
                <a:gd name="T18" fmla="*/ 11709274 w 15356"/>
                <a:gd name="T19" fmla="*/ 6380163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16" name="Rectangle 14">
            <a:extLst>
              <a:ext uri="{FF2B5EF4-FFF2-40B4-BE49-F238E27FC236}">
                <a16:creationId xmlns:a16="http://schemas.microsoft.com/office/drawing/2014/main" id="{9546CC16-6871-4069-A8B8-819E92485B16}"/>
              </a:ext>
            </a:extLst>
          </p:cNvPr>
          <p:cNvSpPr/>
          <p:nvPr/>
        </p:nvSpPr>
        <p:spPr>
          <a:xfrm>
            <a:off x="1044416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B791AABA-C43E-494D-B20C-8D18BCA1D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EB8CC-13C2-483E-847C-14466F9A7C44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8D8087EC-072E-4DF5-8AFD-BA6CD6B23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2F2F4DBD-4548-4CB0-B356-0E5ACA6C5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6E194-DE46-460A-8707-2D0B651EA756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09CEB-FB6B-4F63-AADB-A0099F4E67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5B7ED16-C034-4097-9E87-7E5E9435C2E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42CB-72F3-49A0-AA80-D0178D8EF6A4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0C7A71E-5615-4E8E-B383-4475F3050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4E622-32F2-404E-A456-1DDA81720E22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2509CEB-FB6B-4F63-AADB-A0099F4E67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5B7ED16-C034-4097-9E87-7E5E9435C2E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BEF2F-2794-4440-9692-4947D77D15A3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0C7A71E-5615-4E8E-B383-4475F3050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7890E-3CF1-4D20-AB71-76A2150387FB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2509CEB-FB6B-4F63-AADB-A0099F4E67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7ED16-C034-4097-9E87-7E5E9435C2E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93DC5-7AFA-40AD-8698-B474899E3C68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C7A71E-5615-4E8E-B383-4475F3050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40663-00A8-4896-97F9-E64AB5687B37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BAC2437E-0E9C-497B-8698-8B531F3F2BE1}"/>
              </a:ext>
            </a:extLst>
          </p:cNvPr>
          <p:cNvSpPr/>
          <p:nvPr/>
        </p:nvSpPr>
        <p:spPr>
          <a:xfrm>
            <a:off x="1044416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03475265-1036-4BD6-BCC8-846211E6C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108CB-37C8-45FC-9887-E07056D6CEF1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7C2F3BA-37C6-4C57-9281-43C9E9C39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7D99D80-A7A1-4228-B71B-1007427A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8B608-CE68-40B1-B9A4-4BDD5820C16E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1">
              <a:extLst>
                <a:ext uri="{FF2B5EF4-FFF2-40B4-BE49-F238E27FC236}">
                  <a16:creationId xmlns:a16="http://schemas.microsoft.com/office/drawing/2014/main" id="{609D114F-4646-45CB-841C-09A4C5C7778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FE66CE25-B832-4900-AE94-7A75A858CFC9}"/>
                </a:ext>
              </a:extLst>
            </p:cNvPr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1AA94BB7-6997-406E-976E-4606C4CB8F16}"/>
                </a:ext>
              </a:extLst>
            </p:cNvPr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>
              <a:extLst>
                <a:ext uri="{FF2B5EF4-FFF2-40B4-BE49-F238E27FC236}">
                  <a16:creationId xmlns:a16="http://schemas.microsoft.com/office/drawing/2014/main" id="{728848D2-0AE0-4829-9F7F-4F95894079F6}"/>
                </a:ext>
              </a:extLst>
            </p:cNvPr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6">
              <a:extLst>
                <a:ext uri="{FF2B5EF4-FFF2-40B4-BE49-F238E27FC236}">
                  <a16:creationId xmlns:a16="http://schemas.microsoft.com/office/drawing/2014/main" id="{C08D7ED3-F434-465C-ABA1-ABEEC5EB7828}"/>
                </a:ext>
              </a:extLst>
            </p:cNvPr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7">
              <a:extLst>
                <a:ext uri="{FF2B5EF4-FFF2-40B4-BE49-F238E27FC236}">
                  <a16:creationId xmlns:a16="http://schemas.microsoft.com/office/drawing/2014/main" id="{38BA124A-A76F-44D0-BB85-8C673B4AAC88}"/>
                </a:ext>
              </a:extLst>
            </p:cNvPr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8">
              <a:extLst>
                <a:ext uri="{FF2B5EF4-FFF2-40B4-BE49-F238E27FC236}">
                  <a16:creationId xmlns:a16="http://schemas.microsoft.com/office/drawing/2014/main" id="{5501C979-FDDF-49CD-8DC1-9FEB065DF0DA}"/>
                </a:ext>
              </a:extLst>
            </p:cNvPr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400000">
              <a:off x="2229377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1249853 h 8000"/>
                <a:gd name="T4" fmla="*/ 6053670 w 10000"/>
                <a:gd name="T5" fmla="*/ 1254558 h 8000"/>
                <a:gd name="T6" fmla="*/ 6053670 w 10000"/>
                <a:gd name="T7" fmla="*/ 1098 h 8000"/>
                <a:gd name="T8" fmla="*/ 6053670 w 10000"/>
                <a:gd name="T9" fmla="*/ 1098 h 8000"/>
                <a:gd name="T10" fmla="*/ 5916252 w 10000"/>
                <a:gd name="T11" fmla="*/ 24464 h 8000"/>
                <a:gd name="T12" fmla="*/ 5779439 w 10000"/>
                <a:gd name="T13" fmla="*/ 46732 h 8000"/>
                <a:gd name="T14" fmla="*/ 5642020 w 10000"/>
                <a:gd name="T15" fmla="*/ 68530 h 8000"/>
                <a:gd name="T16" fmla="*/ 5503997 w 10000"/>
                <a:gd name="T17" fmla="*/ 87192 h 8000"/>
                <a:gd name="T18" fmla="*/ 5366578 w 10000"/>
                <a:gd name="T19" fmla="*/ 106010 h 8000"/>
                <a:gd name="T20" fmla="*/ 5228555 w 10000"/>
                <a:gd name="T21" fmla="*/ 123574 h 8000"/>
                <a:gd name="T22" fmla="*/ 5092347 w 10000"/>
                <a:gd name="T23" fmla="*/ 138629 h 8000"/>
                <a:gd name="T24" fmla="*/ 4954324 w 10000"/>
                <a:gd name="T25" fmla="*/ 152899 h 8000"/>
                <a:gd name="T26" fmla="*/ 4816905 w 10000"/>
                <a:gd name="T27" fmla="*/ 165915 h 8000"/>
                <a:gd name="T28" fmla="*/ 4681908 w 10000"/>
                <a:gd name="T29" fmla="*/ 177206 h 8000"/>
                <a:gd name="T30" fmla="*/ 4545095 w 10000"/>
                <a:gd name="T31" fmla="*/ 188497 h 8000"/>
                <a:gd name="T32" fmla="*/ 4410099 w 10000"/>
                <a:gd name="T33" fmla="*/ 197907 h 8000"/>
                <a:gd name="T34" fmla="*/ 4275102 w 10000"/>
                <a:gd name="T35" fmla="*/ 205277 h 8000"/>
                <a:gd name="T36" fmla="*/ 4140710 w 10000"/>
                <a:gd name="T37" fmla="*/ 212961 h 8000"/>
                <a:gd name="T38" fmla="*/ 4007530 w 10000"/>
                <a:gd name="T39" fmla="*/ 219391 h 8000"/>
                <a:gd name="T40" fmla="*/ 3875560 w 10000"/>
                <a:gd name="T41" fmla="*/ 223939 h 8000"/>
                <a:gd name="T42" fmla="*/ 3743590 w 10000"/>
                <a:gd name="T43" fmla="*/ 227859 h 8000"/>
                <a:gd name="T44" fmla="*/ 3612830 w 10000"/>
                <a:gd name="T45" fmla="*/ 231623 h 8000"/>
                <a:gd name="T46" fmla="*/ 3483887 w 10000"/>
                <a:gd name="T47" fmla="*/ 233348 h 8000"/>
                <a:gd name="T48" fmla="*/ 3354944 w 10000"/>
                <a:gd name="T49" fmla="*/ 235230 h 8000"/>
                <a:gd name="T50" fmla="*/ 3227817 w 10000"/>
                <a:gd name="T51" fmla="*/ 236171 h 8000"/>
                <a:gd name="T52" fmla="*/ 3101901 w 10000"/>
                <a:gd name="T53" fmla="*/ 235230 h 8000"/>
                <a:gd name="T54" fmla="*/ 2977195 w 10000"/>
                <a:gd name="T55" fmla="*/ 235230 h 8000"/>
                <a:gd name="T56" fmla="*/ 2853700 w 10000"/>
                <a:gd name="T57" fmla="*/ 233348 h 8000"/>
                <a:gd name="T58" fmla="*/ 2732627 w 10000"/>
                <a:gd name="T59" fmla="*/ 230525 h 8000"/>
                <a:gd name="T60" fmla="*/ 2612764 w 10000"/>
                <a:gd name="T61" fmla="*/ 227859 h 8000"/>
                <a:gd name="T62" fmla="*/ 2495323 w 10000"/>
                <a:gd name="T63" fmla="*/ 224880 h 8000"/>
                <a:gd name="T64" fmla="*/ 2378487 w 10000"/>
                <a:gd name="T65" fmla="*/ 220332 h 8000"/>
                <a:gd name="T66" fmla="*/ 2263467 w 10000"/>
                <a:gd name="T67" fmla="*/ 215470 h 8000"/>
                <a:gd name="T68" fmla="*/ 2150869 w 10000"/>
                <a:gd name="T69" fmla="*/ 211079 h 8000"/>
                <a:gd name="T70" fmla="*/ 1931121 w 10000"/>
                <a:gd name="T71" fmla="*/ 198691 h 8000"/>
                <a:gd name="T72" fmla="*/ 1720453 w 10000"/>
                <a:gd name="T73" fmla="*/ 185518 h 8000"/>
                <a:gd name="T74" fmla="*/ 1518260 w 10000"/>
                <a:gd name="T75" fmla="*/ 171718 h 8000"/>
                <a:gd name="T76" fmla="*/ 1326964 w 10000"/>
                <a:gd name="T77" fmla="*/ 156506 h 8000"/>
                <a:gd name="T78" fmla="*/ 1144144 w 10000"/>
                <a:gd name="T79" fmla="*/ 140667 h 8000"/>
                <a:gd name="T80" fmla="*/ 974641 w 10000"/>
                <a:gd name="T81" fmla="*/ 123574 h 8000"/>
                <a:gd name="T82" fmla="*/ 815429 w 10000"/>
                <a:gd name="T83" fmla="*/ 106794 h 8000"/>
                <a:gd name="T84" fmla="*/ 668931 w 10000"/>
                <a:gd name="T85" fmla="*/ 90015 h 8000"/>
                <a:gd name="T86" fmla="*/ 534539 w 10000"/>
                <a:gd name="T87" fmla="*/ 74176 h 8000"/>
                <a:gd name="T88" fmla="*/ 415282 w 10000"/>
                <a:gd name="T89" fmla="*/ 59121 h 8000"/>
                <a:gd name="T90" fmla="*/ 307526 w 10000"/>
                <a:gd name="T91" fmla="*/ 44850 h 8000"/>
                <a:gd name="T92" fmla="*/ 216721 w 10000"/>
                <a:gd name="T93" fmla="*/ 32932 h 8000"/>
                <a:gd name="T94" fmla="*/ 140445 w 10000"/>
                <a:gd name="T95" fmla="*/ 21641 h 8000"/>
                <a:gd name="T96" fmla="*/ 35717 w 10000"/>
                <a:gd name="T97" fmla="*/ 5489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677511">
              <a:off x="3140485" y="1826078"/>
              <a:ext cx="3299407" cy="440924"/>
            </a:xfrm>
            <a:custGeom>
              <a:avLst/>
              <a:gdLst>
                <a:gd name="T0" fmla="*/ 28045 w 10000"/>
                <a:gd name="T1" fmla="*/ 211004 h 5291"/>
                <a:gd name="T2" fmla="*/ 3285549 w 10000"/>
                <a:gd name="T3" fmla="*/ 440924 h 5291"/>
                <a:gd name="T4" fmla="*/ 3299407 w 10000"/>
                <a:gd name="T5" fmla="*/ 0 h 5291"/>
                <a:gd name="T6" fmla="*/ 3299407 w 10000"/>
                <a:gd name="T7" fmla="*/ 0 h 5291"/>
                <a:gd name="T8" fmla="*/ 3189537 w 10000"/>
                <a:gd name="T9" fmla="*/ 17000 h 5291"/>
                <a:gd name="T10" fmla="*/ 3079666 w 10000"/>
                <a:gd name="T11" fmla="*/ 33334 h 5291"/>
                <a:gd name="T12" fmla="*/ 2969796 w 10000"/>
                <a:gd name="T13" fmla="*/ 49167 h 5291"/>
                <a:gd name="T14" fmla="*/ 2859596 w 10000"/>
                <a:gd name="T15" fmla="*/ 62751 h 5291"/>
                <a:gd name="T16" fmla="*/ 2749396 w 10000"/>
                <a:gd name="T17" fmla="*/ 76418 h 5291"/>
                <a:gd name="T18" fmla="*/ 2639196 w 10000"/>
                <a:gd name="T19" fmla="*/ 89251 h 5291"/>
                <a:gd name="T20" fmla="*/ 2530315 w 10000"/>
                <a:gd name="T21" fmla="*/ 100168 h 5291"/>
                <a:gd name="T22" fmla="*/ 2419455 w 10000"/>
                <a:gd name="T23" fmla="*/ 110419 h 5291"/>
                <a:gd name="T24" fmla="*/ 2309585 w 10000"/>
                <a:gd name="T25" fmla="*/ 120002 h 5291"/>
                <a:gd name="T26" fmla="*/ 2201694 w 10000"/>
                <a:gd name="T27" fmla="*/ 128169 h 5291"/>
                <a:gd name="T28" fmla="*/ 2091824 w 10000"/>
                <a:gd name="T29" fmla="*/ 136336 h 5291"/>
                <a:gd name="T30" fmla="*/ 1983933 w 10000"/>
                <a:gd name="T31" fmla="*/ 143252 h 5291"/>
                <a:gd name="T32" fmla="*/ 1876043 w 10000"/>
                <a:gd name="T33" fmla="*/ 148669 h 5291"/>
                <a:gd name="T34" fmla="*/ 1768152 w 10000"/>
                <a:gd name="T35" fmla="*/ 154169 h 5291"/>
                <a:gd name="T36" fmla="*/ 1661581 w 10000"/>
                <a:gd name="T37" fmla="*/ 158836 h 5291"/>
                <a:gd name="T38" fmla="*/ 1556330 w 10000"/>
                <a:gd name="T39" fmla="*/ 162336 h 5291"/>
                <a:gd name="T40" fmla="*/ 1450419 w 10000"/>
                <a:gd name="T41" fmla="*/ 165003 h 5291"/>
                <a:gd name="T42" fmla="*/ 1345828 w 10000"/>
                <a:gd name="T43" fmla="*/ 167753 h 5291"/>
                <a:gd name="T44" fmla="*/ 1242557 w 10000"/>
                <a:gd name="T45" fmla="*/ 169086 h 5291"/>
                <a:gd name="T46" fmla="*/ 1139615 w 10000"/>
                <a:gd name="T47" fmla="*/ 170503 h 5291"/>
                <a:gd name="T48" fmla="*/ 1037664 w 10000"/>
                <a:gd name="T49" fmla="*/ 171086 h 5291"/>
                <a:gd name="T50" fmla="*/ 936702 w 10000"/>
                <a:gd name="T51" fmla="*/ 170503 h 5291"/>
                <a:gd name="T52" fmla="*/ 837060 w 10000"/>
                <a:gd name="T53" fmla="*/ 170503 h 5291"/>
                <a:gd name="T54" fmla="*/ 738407 w 10000"/>
                <a:gd name="T55" fmla="*/ 169086 h 5291"/>
                <a:gd name="T56" fmla="*/ 641075 w 10000"/>
                <a:gd name="T57" fmla="*/ 167003 h 5291"/>
                <a:gd name="T58" fmla="*/ 545392 w 10000"/>
                <a:gd name="T59" fmla="*/ 165003 h 5291"/>
                <a:gd name="T60" fmla="*/ 451359 w 10000"/>
                <a:gd name="T61" fmla="*/ 162919 h 5291"/>
                <a:gd name="T62" fmla="*/ 357986 w 10000"/>
                <a:gd name="T63" fmla="*/ 159586 h 5291"/>
                <a:gd name="T64" fmla="*/ 265932 w 10000"/>
                <a:gd name="T65" fmla="*/ 156086 h 5291"/>
                <a:gd name="T66" fmla="*/ 175858 w 10000"/>
                <a:gd name="T67" fmla="*/ 152753 h 5291"/>
                <a:gd name="T68" fmla="*/ 0 w 10000"/>
                <a:gd name="T69" fmla="*/ 143836 h 5291"/>
                <a:gd name="T70" fmla="*/ 28045 w 10000"/>
                <a:gd name="T71" fmla="*/ 211004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FD889A26-7576-45E8-85E0-C39C45B17FF8}"/>
                </a:ext>
              </a:extLst>
            </p:cNvPr>
            <p:cNvSpPr/>
            <p:nvPr/>
          </p:nvSpPr>
          <p:spPr bwMode="gray">
            <a:xfrm>
              <a:off x="5713413" y="401638"/>
              <a:ext cx="60547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6856413 h 8638"/>
                <a:gd name="T4" fmla="*/ 12192000 w 15356"/>
                <a:gd name="T5" fmla="*/ 6856413 h 8638"/>
                <a:gd name="T6" fmla="*/ 12192000 w 15356"/>
                <a:gd name="T7" fmla="*/ 0 h 8638"/>
                <a:gd name="T8" fmla="*/ 0 w 15356"/>
                <a:gd name="T9" fmla="*/ 0 h 8638"/>
                <a:gd name="T10" fmla="*/ 11709274 w 15356"/>
                <a:gd name="T11" fmla="*/ 6380163 h 8638"/>
                <a:gd name="T12" fmla="*/ 476374 w 15356"/>
                <a:gd name="T13" fmla="*/ 6380163 h 8638"/>
                <a:gd name="T14" fmla="*/ 476374 w 15356"/>
                <a:gd name="T15" fmla="*/ 469900 h 8638"/>
                <a:gd name="T16" fmla="*/ 11709274 w 15356"/>
                <a:gd name="T17" fmla="*/ 469900 h 8638"/>
                <a:gd name="T18" fmla="*/ 11709274 w 15356"/>
                <a:gd name="T19" fmla="*/ 6380163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17" name="Rectangle 14">
            <a:extLst>
              <a:ext uri="{FF2B5EF4-FFF2-40B4-BE49-F238E27FC236}">
                <a16:creationId xmlns:a16="http://schemas.microsoft.com/office/drawing/2014/main" id="{9377951C-0685-4384-B9F9-1727BBFDF01F}"/>
              </a:ext>
            </a:extLst>
          </p:cNvPr>
          <p:cNvSpPr/>
          <p:nvPr/>
        </p:nvSpPr>
        <p:spPr>
          <a:xfrm>
            <a:off x="1044416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8" name="Date Placeholder 4">
            <a:extLst>
              <a:ext uri="{FF2B5EF4-FFF2-40B4-BE49-F238E27FC236}">
                <a16:creationId xmlns:a16="http://schemas.microsoft.com/office/drawing/2014/main" id="{67B09BF2-7E50-49DF-A6DC-175833B42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2DA51-BD85-466C-936C-7001F2CA702D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19" name="Footer Placeholder 5">
            <a:extLst>
              <a:ext uri="{FF2B5EF4-FFF2-40B4-BE49-F238E27FC236}">
                <a16:creationId xmlns:a16="http://schemas.microsoft.com/office/drawing/2014/main" id="{3FB99A72-5F34-469A-8540-B4F27B5E6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0" name="Slide Number Placeholder 6">
            <a:extLst>
              <a:ext uri="{FF2B5EF4-FFF2-40B4-BE49-F238E27FC236}">
                <a16:creationId xmlns:a16="http://schemas.microsoft.com/office/drawing/2014/main" id="{1C02A28B-9683-4D01-9F06-AE0FCD066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42C38-2260-443F-A251-8AFBAE766296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1">
              <a:extLst>
                <a:ext uri="{FF2B5EF4-FFF2-40B4-BE49-F238E27FC236}">
                  <a16:creationId xmlns:a16="http://schemas.microsoft.com/office/drawing/2014/main" id="{F637AADC-6BA9-4D34-A6C1-546FF48D1D12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9AB8E9BA-9040-4E8B-8E41-89F9D02B6482}"/>
                </a:ext>
              </a:extLst>
            </p:cNvPr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BF418C23-8B1A-4F8C-8059-A1BEEADF6519}"/>
                </a:ext>
              </a:extLst>
            </p:cNvPr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>
              <a:extLst>
                <a:ext uri="{FF2B5EF4-FFF2-40B4-BE49-F238E27FC236}">
                  <a16:creationId xmlns:a16="http://schemas.microsoft.com/office/drawing/2014/main" id="{F571633A-95BD-4F68-9DA7-30FF33D1F661}"/>
                </a:ext>
              </a:extLst>
            </p:cNvPr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6">
              <a:extLst>
                <a:ext uri="{FF2B5EF4-FFF2-40B4-BE49-F238E27FC236}">
                  <a16:creationId xmlns:a16="http://schemas.microsoft.com/office/drawing/2014/main" id="{3A9055EE-5ECA-446F-AF53-D4EB9E1B7634}"/>
                </a:ext>
              </a:extLst>
            </p:cNvPr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7">
              <a:extLst>
                <a:ext uri="{FF2B5EF4-FFF2-40B4-BE49-F238E27FC236}">
                  <a16:creationId xmlns:a16="http://schemas.microsoft.com/office/drawing/2014/main" id="{BB88A44B-CF33-4042-99A3-872F7008FC77}"/>
                </a:ext>
              </a:extLst>
            </p:cNvPr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8">
              <a:extLst>
                <a:ext uri="{FF2B5EF4-FFF2-40B4-BE49-F238E27FC236}">
                  <a16:creationId xmlns:a16="http://schemas.microsoft.com/office/drawing/2014/main" id="{7E10FFB2-D637-4FE0-A477-6F6893F3BFF4}"/>
                </a:ext>
              </a:extLst>
            </p:cNvPr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203594" y="1826078"/>
              <a:ext cx="3299407" cy="440924"/>
            </a:xfrm>
            <a:custGeom>
              <a:avLst/>
              <a:gdLst>
                <a:gd name="T0" fmla="*/ 28045 w 10000"/>
                <a:gd name="T1" fmla="*/ 211004 h 5291"/>
                <a:gd name="T2" fmla="*/ 3285549 w 10000"/>
                <a:gd name="T3" fmla="*/ 440924 h 5291"/>
                <a:gd name="T4" fmla="*/ 3299407 w 10000"/>
                <a:gd name="T5" fmla="*/ 0 h 5291"/>
                <a:gd name="T6" fmla="*/ 3299407 w 10000"/>
                <a:gd name="T7" fmla="*/ 0 h 5291"/>
                <a:gd name="T8" fmla="*/ 3189537 w 10000"/>
                <a:gd name="T9" fmla="*/ 17000 h 5291"/>
                <a:gd name="T10" fmla="*/ 3079666 w 10000"/>
                <a:gd name="T11" fmla="*/ 33334 h 5291"/>
                <a:gd name="T12" fmla="*/ 2969796 w 10000"/>
                <a:gd name="T13" fmla="*/ 49167 h 5291"/>
                <a:gd name="T14" fmla="*/ 2859596 w 10000"/>
                <a:gd name="T15" fmla="*/ 62751 h 5291"/>
                <a:gd name="T16" fmla="*/ 2749396 w 10000"/>
                <a:gd name="T17" fmla="*/ 76418 h 5291"/>
                <a:gd name="T18" fmla="*/ 2639196 w 10000"/>
                <a:gd name="T19" fmla="*/ 89251 h 5291"/>
                <a:gd name="T20" fmla="*/ 2530315 w 10000"/>
                <a:gd name="T21" fmla="*/ 100168 h 5291"/>
                <a:gd name="T22" fmla="*/ 2419455 w 10000"/>
                <a:gd name="T23" fmla="*/ 110419 h 5291"/>
                <a:gd name="T24" fmla="*/ 2309585 w 10000"/>
                <a:gd name="T25" fmla="*/ 120002 h 5291"/>
                <a:gd name="T26" fmla="*/ 2201694 w 10000"/>
                <a:gd name="T27" fmla="*/ 128169 h 5291"/>
                <a:gd name="T28" fmla="*/ 2091824 w 10000"/>
                <a:gd name="T29" fmla="*/ 136336 h 5291"/>
                <a:gd name="T30" fmla="*/ 1983933 w 10000"/>
                <a:gd name="T31" fmla="*/ 143252 h 5291"/>
                <a:gd name="T32" fmla="*/ 1876043 w 10000"/>
                <a:gd name="T33" fmla="*/ 148669 h 5291"/>
                <a:gd name="T34" fmla="*/ 1768152 w 10000"/>
                <a:gd name="T35" fmla="*/ 154169 h 5291"/>
                <a:gd name="T36" fmla="*/ 1661581 w 10000"/>
                <a:gd name="T37" fmla="*/ 158836 h 5291"/>
                <a:gd name="T38" fmla="*/ 1556330 w 10000"/>
                <a:gd name="T39" fmla="*/ 162336 h 5291"/>
                <a:gd name="T40" fmla="*/ 1450419 w 10000"/>
                <a:gd name="T41" fmla="*/ 165003 h 5291"/>
                <a:gd name="T42" fmla="*/ 1345828 w 10000"/>
                <a:gd name="T43" fmla="*/ 167753 h 5291"/>
                <a:gd name="T44" fmla="*/ 1242557 w 10000"/>
                <a:gd name="T45" fmla="*/ 169086 h 5291"/>
                <a:gd name="T46" fmla="*/ 1139615 w 10000"/>
                <a:gd name="T47" fmla="*/ 170503 h 5291"/>
                <a:gd name="T48" fmla="*/ 1037664 w 10000"/>
                <a:gd name="T49" fmla="*/ 171086 h 5291"/>
                <a:gd name="T50" fmla="*/ 936702 w 10000"/>
                <a:gd name="T51" fmla="*/ 170503 h 5291"/>
                <a:gd name="T52" fmla="*/ 837060 w 10000"/>
                <a:gd name="T53" fmla="*/ 170503 h 5291"/>
                <a:gd name="T54" fmla="*/ 738407 w 10000"/>
                <a:gd name="T55" fmla="*/ 169086 h 5291"/>
                <a:gd name="T56" fmla="*/ 641075 w 10000"/>
                <a:gd name="T57" fmla="*/ 167003 h 5291"/>
                <a:gd name="T58" fmla="*/ 545392 w 10000"/>
                <a:gd name="T59" fmla="*/ 165003 h 5291"/>
                <a:gd name="T60" fmla="*/ 451359 w 10000"/>
                <a:gd name="T61" fmla="*/ 162919 h 5291"/>
                <a:gd name="T62" fmla="*/ 357986 w 10000"/>
                <a:gd name="T63" fmla="*/ 159586 h 5291"/>
                <a:gd name="T64" fmla="*/ 265932 w 10000"/>
                <a:gd name="T65" fmla="*/ 156086 h 5291"/>
                <a:gd name="T66" fmla="*/ 175858 w 10000"/>
                <a:gd name="T67" fmla="*/ 152753 h 5291"/>
                <a:gd name="T68" fmla="*/ 0 w 10000"/>
                <a:gd name="T69" fmla="*/ 143836 h 5291"/>
                <a:gd name="T70" fmla="*/ 28045 w 10000"/>
                <a:gd name="T71" fmla="*/ 211004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32954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1249853 h 8000"/>
                <a:gd name="T4" fmla="*/ 6053670 w 10000"/>
                <a:gd name="T5" fmla="*/ 1254558 h 8000"/>
                <a:gd name="T6" fmla="*/ 6053670 w 10000"/>
                <a:gd name="T7" fmla="*/ 1098 h 8000"/>
                <a:gd name="T8" fmla="*/ 6053670 w 10000"/>
                <a:gd name="T9" fmla="*/ 1098 h 8000"/>
                <a:gd name="T10" fmla="*/ 5916252 w 10000"/>
                <a:gd name="T11" fmla="*/ 24464 h 8000"/>
                <a:gd name="T12" fmla="*/ 5779439 w 10000"/>
                <a:gd name="T13" fmla="*/ 46732 h 8000"/>
                <a:gd name="T14" fmla="*/ 5642020 w 10000"/>
                <a:gd name="T15" fmla="*/ 68530 h 8000"/>
                <a:gd name="T16" fmla="*/ 5503997 w 10000"/>
                <a:gd name="T17" fmla="*/ 87192 h 8000"/>
                <a:gd name="T18" fmla="*/ 5366578 w 10000"/>
                <a:gd name="T19" fmla="*/ 106010 h 8000"/>
                <a:gd name="T20" fmla="*/ 5228555 w 10000"/>
                <a:gd name="T21" fmla="*/ 123574 h 8000"/>
                <a:gd name="T22" fmla="*/ 5092347 w 10000"/>
                <a:gd name="T23" fmla="*/ 138629 h 8000"/>
                <a:gd name="T24" fmla="*/ 4954324 w 10000"/>
                <a:gd name="T25" fmla="*/ 152899 h 8000"/>
                <a:gd name="T26" fmla="*/ 4816905 w 10000"/>
                <a:gd name="T27" fmla="*/ 165915 h 8000"/>
                <a:gd name="T28" fmla="*/ 4681908 w 10000"/>
                <a:gd name="T29" fmla="*/ 177206 h 8000"/>
                <a:gd name="T30" fmla="*/ 4545095 w 10000"/>
                <a:gd name="T31" fmla="*/ 188497 h 8000"/>
                <a:gd name="T32" fmla="*/ 4410099 w 10000"/>
                <a:gd name="T33" fmla="*/ 197907 h 8000"/>
                <a:gd name="T34" fmla="*/ 4275102 w 10000"/>
                <a:gd name="T35" fmla="*/ 205277 h 8000"/>
                <a:gd name="T36" fmla="*/ 4140710 w 10000"/>
                <a:gd name="T37" fmla="*/ 212961 h 8000"/>
                <a:gd name="T38" fmla="*/ 4007530 w 10000"/>
                <a:gd name="T39" fmla="*/ 219391 h 8000"/>
                <a:gd name="T40" fmla="*/ 3875560 w 10000"/>
                <a:gd name="T41" fmla="*/ 223939 h 8000"/>
                <a:gd name="T42" fmla="*/ 3743590 w 10000"/>
                <a:gd name="T43" fmla="*/ 227859 h 8000"/>
                <a:gd name="T44" fmla="*/ 3612830 w 10000"/>
                <a:gd name="T45" fmla="*/ 231623 h 8000"/>
                <a:gd name="T46" fmla="*/ 3483887 w 10000"/>
                <a:gd name="T47" fmla="*/ 233348 h 8000"/>
                <a:gd name="T48" fmla="*/ 3354944 w 10000"/>
                <a:gd name="T49" fmla="*/ 235230 h 8000"/>
                <a:gd name="T50" fmla="*/ 3227817 w 10000"/>
                <a:gd name="T51" fmla="*/ 236171 h 8000"/>
                <a:gd name="T52" fmla="*/ 3101901 w 10000"/>
                <a:gd name="T53" fmla="*/ 235230 h 8000"/>
                <a:gd name="T54" fmla="*/ 2977195 w 10000"/>
                <a:gd name="T55" fmla="*/ 235230 h 8000"/>
                <a:gd name="T56" fmla="*/ 2853700 w 10000"/>
                <a:gd name="T57" fmla="*/ 233348 h 8000"/>
                <a:gd name="T58" fmla="*/ 2732627 w 10000"/>
                <a:gd name="T59" fmla="*/ 230525 h 8000"/>
                <a:gd name="T60" fmla="*/ 2612764 w 10000"/>
                <a:gd name="T61" fmla="*/ 227859 h 8000"/>
                <a:gd name="T62" fmla="*/ 2495323 w 10000"/>
                <a:gd name="T63" fmla="*/ 224880 h 8000"/>
                <a:gd name="T64" fmla="*/ 2378487 w 10000"/>
                <a:gd name="T65" fmla="*/ 220332 h 8000"/>
                <a:gd name="T66" fmla="*/ 2263467 w 10000"/>
                <a:gd name="T67" fmla="*/ 215470 h 8000"/>
                <a:gd name="T68" fmla="*/ 2150869 w 10000"/>
                <a:gd name="T69" fmla="*/ 211079 h 8000"/>
                <a:gd name="T70" fmla="*/ 1931121 w 10000"/>
                <a:gd name="T71" fmla="*/ 198691 h 8000"/>
                <a:gd name="T72" fmla="*/ 1720453 w 10000"/>
                <a:gd name="T73" fmla="*/ 185518 h 8000"/>
                <a:gd name="T74" fmla="*/ 1518260 w 10000"/>
                <a:gd name="T75" fmla="*/ 171718 h 8000"/>
                <a:gd name="T76" fmla="*/ 1326964 w 10000"/>
                <a:gd name="T77" fmla="*/ 156506 h 8000"/>
                <a:gd name="T78" fmla="*/ 1144144 w 10000"/>
                <a:gd name="T79" fmla="*/ 140667 h 8000"/>
                <a:gd name="T80" fmla="*/ 974641 w 10000"/>
                <a:gd name="T81" fmla="*/ 123574 h 8000"/>
                <a:gd name="T82" fmla="*/ 815429 w 10000"/>
                <a:gd name="T83" fmla="*/ 106794 h 8000"/>
                <a:gd name="T84" fmla="*/ 668931 w 10000"/>
                <a:gd name="T85" fmla="*/ 90015 h 8000"/>
                <a:gd name="T86" fmla="*/ 534539 w 10000"/>
                <a:gd name="T87" fmla="*/ 74176 h 8000"/>
                <a:gd name="T88" fmla="*/ 415282 w 10000"/>
                <a:gd name="T89" fmla="*/ 59121 h 8000"/>
                <a:gd name="T90" fmla="*/ 307526 w 10000"/>
                <a:gd name="T91" fmla="*/ 44850 h 8000"/>
                <a:gd name="T92" fmla="*/ 216721 w 10000"/>
                <a:gd name="T93" fmla="*/ 32932 h 8000"/>
                <a:gd name="T94" fmla="*/ 140445 w 10000"/>
                <a:gd name="T95" fmla="*/ 21641 h 8000"/>
                <a:gd name="T96" fmla="*/ 35717 w 10000"/>
                <a:gd name="T97" fmla="*/ 5489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0116F604-CA4F-4D04-A122-9FDD19B0F701}"/>
                </a:ext>
              </a:extLst>
            </p:cNvPr>
            <p:cNvSpPr/>
            <p:nvPr/>
          </p:nvSpPr>
          <p:spPr bwMode="gray">
            <a:xfrm>
              <a:off x="6172200" y="401638"/>
              <a:ext cx="55959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6856413 h 8638"/>
                <a:gd name="T4" fmla="*/ 12192000 w 15356"/>
                <a:gd name="T5" fmla="*/ 6856413 h 8638"/>
                <a:gd name="T6" fmla="*/ 12192000 w 15356"/>
                <a:gd name="T7" fmla="*/ 0 h 8638"/>
                <a:gd name="T8" fmla="*/ 0 w 15356"/>
                <a:gd name="T9" fmla="*/ 0 h 8638"/>
                <a:gd name="T10" fmla="*/ 11709274 w 15356"/>
                <a:gd name="T11" fmla="*/ 6380163 h 8638"/>
                <a:gd name="T12" fmla="*/ 476374 w 15356"/>
                <a:gd name="T13" fmla="*/ 6380163 h 8638"/>
                <a:gd name="T14" fmla="*/ 476374 w 15356"/>
                <a:gd name="T15" fmla="*/ 469900 h 8638"/>
                <a:gd name="T16" fmla="*/ 11709274 w 15356"/>
                <a:gd name="T17" fmla="*/ 469900 h 8638"/>
                <a:gd name="T18" fmla="*/ 11709274 w 15356"/>
                <a:gd name="T19" fmla="*/ 6380163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17" name="Rectangle 14">
            <a:extLst>
              <a:ext uri="{FF2B5EF4-FFF2-40B4-BE49-F238E27FC236}">
                <a16:creationId xmlns:a16="http://schemas.microsoft.com/office/drawing/2014/main" id="{E56E248C-800F-4B51-ADFC-80FB381117D8}"/>
              </a:ext>
            </a:extLst>
          </p:cNvPr>
          <p:cNvSpPr/>
          <p:nvPr/>
        </p:nvSpPr>
        <p:spPr>
          <a:xfrm>
            <a:off x="1044416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8" name="Date Placeholder 4">
            <a:extLst>
              <a:ext uri="{FF2B5EF4-FFF2-40B4-BE49-F238E27FC236}">
                <a16:creationId xmlns:a16="http://schemas.microsoft.com/office/drawing/2014/main" id="{FB88A4DA-C624-49E1-9A5F-7CEF23C4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E1D6B-E633-44F2-A118-0E4BDC6D8155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19" name="Footer Placeholder 5">
            <a:extLst>
              <a:ext uri="{FF2B5EF4-FFF2-40B4-BE49-F238E27FC236}">
                <a16:creationId xmlns:a16="http://schemas.microsoft.com/office/drawing/2014/main" id="{DD3EF4E3-ED80-4356-9F66-9FF0138A2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0" name="Slide Number Placeholder 6">
            <a:extLst>
              <a:ext uri="{FF2B5EF4-FFF2-40B4-BE49-F238E27FC236}">
                <a16:creationId xmlns:a16="http://schemas.microsoft.com/office/drawing/2014/main" id="{60C5F816-BC8F-458D-A7C5-EA7431BA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F2D4B-1C03-4EE4-A1C3-AE70FECC2C3B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F07B185-B069-4422-B558-95CB8251D9CA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9C10C55-5A85-4B13-91D6-3C0919EF540B}"/>
                </a:ext>
              </a:extLst>
            </p:cNvPr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8468BD28-60A9-49C8-9013-D2A339B8C537}"/>
                </a:ext>
              </a:extLst>
            </p:cNvPr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AC14355-2EC1-4534-99D2-3EEB6866B2AC}"/>
                </a:ext>
              </a:extLst>
            </p:cNvPr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CA35A5ED-47AF-4F5B-9555-9E7340DAE82F}"/>
                </a:ext>
              </a:extLst>
            </p:cNvPr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4C23CD04-170B-4B79-94F6-BC7BDA445E44}"/>
                </a:ext>
              </a:extLst>
            </p:cNvPr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CD894FE-B55F-4B11-BB65-E1996B4AAA4B}"/>
                </a:ext>
              </a:extLst>
            </p:cNvPr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4" name="Freeform 5"/>
            <p:cNvSpPr>
              <a:spLocks/>
            </p:cNvSpPr>
            <p:nvPr/>
          </p:nvSpPr>
          <p:spPr bwMode="gray">
            <a:xfrm rot="-589932">
              <a:off x="8490951" y="1797517"/>
              <a:ext cx="3299407" cy="440924"/>
            </a:xfrm>
            <a:custGeom>
              <a:avLst/>
              <a:gdLst>
                <a:gd name="T0" fmla="*/ 28045 w 10000"/>
                <a:gd name="T1" fmla="*/ 211004 h 5291"/>
                <a:gd name="T2" fmla="*/ 3285549 w 10000"/>
                <a:gd name="T3" fmla="*/ 440924 h 5291"/>
                <a:gd name="T4" fmla="*/ 3299407 w 10000"/>
                <a:gd name="T5" fmla="*/ 0 h 5291"/>
                <a:gd name="T6" fmla="*/ 3299407 w 10000"/>
                <a:gd name="T7" fmla="*/ 0 h 5291"/>
                <a:gd name="T8" fmla="*/ 3189537 w 10000"/>
                <a:gd name="T9" fmla="*/ 17000 h 5291"/>
                <a:gd name="T10" fmla="*/ 3079666 w 10000"/>
                <a:gd name="T11" fmla="*/ 33334 h 5291"/>
                <a:gd name="T12" fmla="*/ 2969796 w 10000"/>
                <a:gd name="T13" fmla="*/ 49167 h 5291"/>
                <a:gd name="T14" fmla="*/ 2859596 w 10000"/>
                <a:gd name="T15" fmla="*/ 62751 h 5291"/>
                <a:gd name="T16" fmla="*/ 2749396 w 10000"/>
                <a:gd name="T17" fmla="*/ 76418 h 5291"/>
                <a:gd name="T18" fmla="*/ 2639196 w 10000"/>
                <a:gd name="T19" fmla="*/ 89251 h 5291"/>
                <a:gd name="T20" fmla="*/ 2530315 w 10000"/>
                <a:gd name="T21" fmla="*/ 100168 h 5291"/>
                <a:gd name="T22" fmla="*/ 2419455 w 10000"/>
                <a:gd name="T23" fmla="*/ 110419 h 5291"/>
                <a:gd name="T24" fmla="*/ 2309585 w 10000"/>
                <a:gd name="T25" fmla="*/ 120002 h 5291"/>
                <a:gd name="T26" fmla="*/ 2201694 w 10000"/>
                <a:gd name="T27" fmla="*/ 128169 h 5291"/>
                <a:gd name="T28" fmla="*/ 2091824 w 10000"/>
                <a:gd name="T29" fmla="*/ 136336 h 5291"/>
                <a:gd name="T30" fmla="*/ 1983933 w 10000"/>
                <a:gd name="T31" fmla="*/ 143252 h 5291"/>
                <a:gd name="T32" fmla="*/ 1876043 w 10000"/>
                <a:gd name="T33" fmla="*/ 148669 h 5291"/>
                <a:gd name="T34" fmla="*/ 1768152 w 10000"/>
                <a:gd name="T35" fmla="*/ 154169 h 5291"/>
                <a:gd name="T36" fmla="*/ 1661581 w 10000"/>
                <a:gd name="T37" fmla="*/ 158836 h 5291"/>
                <a:gd name="T38" fmla="*/ 1556330 w 10000"/>
                <a:gd name="T39" fmla="*/ 162336 h 5291"/>
                <a:gd name="T40" fmla="*/ 1450419 w 10000"/>
                <a:gd name="T41" fmla="*/ 165003 h 5291"/>
                <a:gd name="T42" fmla="*/ 1345828 w 10000"/>
                <a:gd name="T43" fmla="*/ 167753 h 5291"/>
                <a:gd name="T44" fmla="*/ 1242557 w 10000"/>
                <a:gd name="T45" fmla="*/ 169086 h 5291"/>
                <a:gd name="T46" fmla="*/ 1139615 w 10000"/>
                <a:gd name="T47" fmla="*/ 170503 h 5291"/>
                <a:gd name="T48" fmla="*/ 1037664 w 10000"/>
                <a:gd name="T49" fmla="*/ 171086 h 5291"/>
                <a:gd name="T50" fmla="*/ 936702 w 10000"/>
                <a:gd name="T51" fmla="*/ 170503 h 5291"/>
                <a:gd name="T52" fmla="*/ 837060 w 10000"/>
                <a:gd name="T53" fmla="*/ 170503 h 5291"/>
                <a:gd name="T54" fmla="*/ 738407 w 10000"/>
                <a:gd name="T55" fmla="*/ 169086 h 5291"/>
                <a:gd name="T56" fmla="*/ 641075 w 10000"/>
                <a:gd name="T57" fmla="*/ 167003 h 5291"/>
                <a:gd name="T58" fmla="*/ 545392 w 10000"/>
                <a:gd name="T59" fmla="*/ 165003 h 5291"/>
                <a:gd name="T60" fmla="*/ 451359 w 10000"/>
                <a:gd name="T61" fmla="*/ 162919 h 5291"/>
                <a:gd name="T62" fmla="*/ 357986 w 10000"/>
                <a:gd name="T63" fmla="*/ 159586 h 5291"/>
                <a:gd name="T64" fmla="*/ 265932 w 10000"/>
                <a:gd name="T65" fmla="*/ 156086 h 5291"/>
                <a:gd name="T66" fmla="*/ 175858 w 10000"/>
                <a:gd name="T67" fmla="*/ 152753 h 5291"/>
                <a:gd name="T68" fmla="*/ 0 w 10000"/>
                <a:gd name="T69" fmla="*/ 143836 h 5291"/>
                <a:gd name="T70" fmla="*/ 28045 w 10000"/>
                <a:gd name="T71" fmla="*/ 211004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055" name="Freeform 5"/>
            <p:cNvSpPr>
              <a:spLocks/>
            </p:cNvSpPr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4533900 h 2856"/>
                <a:gd name="T4" fmla="*/ 11277600 w 7104"/>
                <a:gd name="T5" fmla="*/ 4533900 h 2856"/>
                <a:gd name="T6" fmla="*/ 11277600 w 7104"/>
                <a:gd name="T7" fmla="*/ 1588 h 2856"/>
                <a:gd name="T8" fmla="*/ 11277600 w 7104"/>
                <a:gd name="T9" fmla="*/ 1588 h 2856"/>
                <a:gd name="T10" fmla="*/ 11022013 w 7104"/>
                <a:gd name="T11" fmla="*/ 41275 h 2856"/>
                <a:gd name="T12" fmla="*/ 10766425 w 7104"/>
                <a:gd name="T13" fmla="*/ 79375 h 2856"/>
                <a:gd name="T14" fmla="*/ 10510838 w 7104"/>
                <a:gd name="T15" fmla="*/ 115888 h 2856"/>
                <a:gd name="T16" fmla="*/ 10253663 w 7104"/>
                <a:gd name="T17" fmla="*/ 147638 h 2856"/>
                <a:gd name="T18" fmla="*/ 9998075 w 7104"/>
                <a:gd name="T19" fmla="*/ 179388 h 2856"/>
                <a:gd name="T20" fmla="*/ 9740900 w 7104"/>
                <a:gd name="T21" fmla="*/ 209550 h 2856"/>
                <a:gd name="T22" fmla="*/ 9486900 w 7104"/>
                <a:gd name="T23" fmla="*/ 234950 h 2856"/>
                <a:gd name="T24" fmla="*/ 9229725 w 7104"/>
                <a:gd name="T25" fmla="*/ 258763 h 2856"/>
                <a:gd name="T26" fmla="*/ 8974138 w 7104"/>
                <a:gd name="T27" fmla="*/ 280988 h 2856"/>
                <a:gd name="T28" fmla="*/ 8721725 w 7104"/>
                <a:gd name="T29" fmla="*/ 300038 h 2856"/>
                <a:gd name="T30" fmla="*/ 8467725 w 7104"/>
                <a:gd name="T31" fmla="*/ 319088 h 2856"/>
                <a:gd name="T32" fmla="*/ 8215313 w 7104"/>
                <a:gd name="T33" fmla="*/ 334963 h 2856"/>
                <a:gd name="T34" fmla="*/ 7964488 w 7104"/>
                <a:gd name="T35" fmla="*/ 347663 h 2856"/>
                <a:gd name="T36" fmla="*/ 7713663 w 7104"/>
                <a:gd name="T37" fmla="*/ 360363 h 2856"/>
                <a:gd name="T38" fmla="*/ 7466013 w 7104"/>
                <a:gd name="T39" fmla="*/ 371475 h 2856"/>
                <a:gd name="T40" fmla="*/ 7219950 w 7104"/>
                <a:gd name="T41" fmla="*/ 379413 h 2856"/>
                <a:gd name="T42" fmla="*/ 6973888 w 7104"/>
                <a:gd name="T43" fmla="*/ 385763 h 2856"/>
                <a:gd name="T44" fmla="*/ 6731000 w 7104"/>
                <a:gd name="T45" fmla="*/ 392113 h 2856"/>
                <a:gd name="T46" fmla="*/ 6489700 w 7104"/>
                <a:gd name="T47" fmla="*/ 395288 h 2856"/>
                <a:gd name="T48" fmla="*/ 6249988 w 7104"/>
                <a:gd name="T49" fmla="*/ 398463 h 2856"/>
                <a:gd name="T50" fmla="*/ 6013450 w 7104"/>
                <a:gd name="T51" fmla="*/ 400050 h 2856"/>
                <a:gd name="T52" fmla="*/ 5778500 w 7104"/>
                <a:gd name="T53" fmla="*/ 398463 h 2856"/>
                <a:gd name="T54" fmla="*/ 5546725 w 7104"/>
                <a:gd name="T55" fmla="*/ 398463 h 2856"/>
                <a:gd name="T56" fmla="*/ 5316538 w 7104"/>
                <a:gd name="T57" fmla="*/ 395288 h 2856"/>
                <a:gd name="T58" fmla="*/ 5091113 w 7104"/>
                <a:gd name="T59" fmla="*/ 390525 h 2856"/>
                <a:gd name="T60" fmla="*/ 4867275 w 7104"/>
                <a:gd name="T61" fmla="*/ 385763 h 2856"/>
                <a:gd name="T62" fmla="*/ 4648200 w 7104"/>
                <a:gd name="T63" fmla="*/ 381000 h 2856"/>
                <a:gd name="T64" fmla="*/ 4430713 w 7104"/>
                <a:gd name="T65" fmla="*/ 373063 h 2856"/>
                <a:gd name="T66" fmla="*/ 4216400 w 7104"/>
                <a:gd name="T67" fmla="*/ 365125 h 2856"/>
                <a:gd name="T68" fmla="*/ 4006850 w 7104"/>
                <a:gd name="T69" fmla="*/ 357188 h 2856"/>
                <a:gd name="T70" fmla="*/ 3597275 w 7104"/>
                <a:gd name="T71" fmla="*/ 336550 h 2856"/>
                <a:gd name="T72" fmla="*/ 3205163 w 7104"/>
                <a:gd name="T73" fmla="*/ 314325 h 2856"/>
                <a:gd name="T74" fmla="*/ 2828925 w 7104"/>
                <a:gd name="T75" fmla="*/ 290513 h 2856"/>
                <a:gd name="T76" fmla="*/ 2471738 w 7104"/>
                <a:gd name="T77" fmla="*/ 265113 h 2856"/>
                <a:gd name="T78" fmla="*/ 2132013 w 7104"/>
                <a:gd name="T79" fmla="*/ 238125 h 2856"/>
                <a:gd name="T80" fmla="*/ 1816100 w 7104"/>
                <a:gd name="T81" fmla="*/ 209550 h 2856"/>
                <a:gd name="T82" fmla="*/ 1519238 w 7104"/>
                <a:gd name="T83" fmla="*/ 180975 h 2856"/>
                <a:gd name="T84" fmla="*/ 1246188 w 7104"/>
                <a:gd name="T85" fmla="*/ 152400 h 2856"/>
                <a:gd name="T86" fmla="*/ 995363 w 7104"/>
                <a:gd name="T87" fmla="*/ 125413 h 2856"/>
                <a:gd name="T88" fmla="*/ 773113 w 7104"/>
                <a:gd name="T89" fmla="*/ 100013 h 2856"/>
                <a:gd name="T90" fmla="*/ 573088 w 7104"/>
                <a:gd name="T91" fmla="*/ 76200 h 2856"/>
                <a:gd name="T92" fmla="*/ 403225 w 7104"/>
                <a:gd name="T93" fmla="*/ 55563 h 2856"/>
                <a:gd name="T94" fmla="*/ 261938 w 7104"/>
                <a:gd name="T95" fmla="*/ 36513 h 2856"/>
                <a:gd name="T96" fmla="*/ 66675 w 7104"/>
                <a:gd name="T97" fmla="*/ 9525 h 2856"/>
                <a:gd name="T98" fmla="*/ 0 w 7104"/>
                <a:gd name="T99" fmla="*/ 0 h 2856"/>
                <a:gd name="T100" fmla="*/ 0 w 7104"/>
                <a:gd name="T101" fmla="*/ 0 h 285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7104"/>
                <a:gd name="T154" fmla="*/ 0 h 2856"/>
                <a:gd name="T155" fmla="*/ 7104 w 7104"/>
                <a:gd name="T156" fmla="*/ 2856 h 285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05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6856413 h 8638"/>
                <a:gd name="T4" fmla="*/ 12192000 w 15356"/>
                <a:gd name="T5" fmla="*/ 6856413 h 8638"/>
                <a:gd name="T6" fmla="*/ 12192000 w 15356"/>
                <a:gd name="T7" fmla="*/ 0 h 8638"/>
                <a:gd name="T8" fmla="*/ 0 w 15356"/>
                <a:gd name="T9" fmla="*/ 0 h 8638"/>
                <a:gd name="T10" fmla="*/ 11709274 w 15356"/>
                <a:gd name="T11" fmla="*/ 6380163 h 8638"/>
                <a:gd name="T12" fmla="*/ 476374 w 15356"/>
                <a:gd name="T13" fmla="*/ 6380163 h 8638"/>
                <a:gd name="T14" fmla="*/ 476374 w 15356"/>
                <a:gd name="T15" fmla="*/ 469900 h 8638"/>
                <a:gd name="T16" fmla="*/ 11709274 w 15356"/>
                <a:gd name="T17" fmla="*/ 469900 h 8638"/>
                <a:gd name="T18" fmla="*/ 11709274 w 15356"/>
                <a:gd name="T19" fmla="*/ 6380163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47738"/>
            <a:ext cx="8761413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ots. perustyyl. napsautt.</a:t>
            </a:r>
            <a:endParaRPr lang="en-US" altLang="fi-FI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  <a:endParaRPr lang="en-US" alt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09CEB-FB6B-4F63-AADB-A0099F4E6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0388" y="6391275"/>
            <a:ext cx="3860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7ED16-C034-4097-9E87-7E5E9435C2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50538" y="639445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F6C60D-98FA-44E7-9F78-6209B8DFC48D}" type="datetimeFigureOut">
              <a:rPr lang="fi-FI"/>
              <a:pPr>
                <a:defRPr/>
              </a:pPr>
              <a:t>1.3.2019</a:t>
            </a:fld>
            <a:endParaRPr lang="fi-FI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F31F140-5C12-4806-9284-938CEE1A4B06}"/>
              </a:ext>
            </a:extLst>
          </p:cNvPr>
          <p:cNvSpPr/>
          <p:nvPr/>
        </p:nvSpPr>
        <p:spPr>
          <a:xfrm>
            <a:off x="1044416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7A71E-5615-4E8E-B383-4475F30509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2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fld id="{BAE0E052-5D63-48C9-8CC0-4052C83A979A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56" r:id="rId2"/>
    <p:sldLayoutId id="2147483862" r:id="rId3"/>
    <p:sldLayoutId id="2147483857" r:id="rId4"/>
    <p:sldLayoutId id="2147483858" r:id="rId5"/>
    <p:sldLayoutId id="2147483859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60" r:id="rId16"/>
    <p:sldLayoutId id="2147483872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tsikko 1"/>
          <p:cNvSpPr>
            <a:spLocks noGrp="1"/>
          </p:cNvSpPr>
          <p:nvPr>
            <p:ph type="ctrTitle"/>
          </p:nvPr>
        </p:nvSpPr>
        <p:spPr>
          <a:xfrm>
            <a:off x="1155700" y="2100263"/>
            <a:ext cx="8824913" cy="2676525"/>
          </a:xfrm>
        </p:spPr>
        <p:txBody>
          <a:bodyPr/>
          <a:lstStyle/>
          <a:p>
            <a:pPr eaLnBrk="1" hangingPunct="1"/>
            <a:r>
              <a:rPr lang="fi-FI" altLang="fi-FI"/>
              <a:t>KOULUTUSPAKETTI 2019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D7D3619-BD2F-4167-8A96-25B8E1504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5700" y="4776788"/>
            <a:ext cx="8824913" cy="8620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fi-FI" sz="2800" dirty="0"/>
              <a:t>HAUKKU</a:t>
            </a:r>
          </a:p>
        </p:txBody>
      </p:sp>
      <p:pic>
        <p:nvPicPr>
          <p:cNvPr id="14340" name="Picture 2" descr="SA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78650" y="985838"/>
            <a:ext cx="1439863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D:\SBJ_logo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13800" y="985838"/>
            <a:ext cx="1439863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tsikko 1"/>
          <p:cNvSpPr>
            <a:spLocks noGrp="1"/>
          </p:cNvSpPr>
          <p:nvPr>
            <p:ph type="title"/>
          </p:nvPr>
        </p:nvSpPr>
        <p:spPr>
          <a:xfrm>
            <a:off x="1155700" y="947738"/>
            <a:ext cx="8761413" cy="728662"/>
          </a:xfrm>
        </p:spPr>
        <p:txBody>
          <a:bodyPr/>
          <a:lstStyle/>
          <a:p>
            <a:pPr eaLnBrk="1" hangingPunct="1"/>
            <a:r>
              <a:rPr lang="fi-FI" altLang="fi-FI"/>
              <a:t>Haukku</a:t>
            </a:r>
          </a:p>
        </p:txBody>
      </p:sp>
      <p:sp>
        <p:nvSpPr>
          <p:cNvPr id="23555" name="Sisällön paikkamerkki 2"/>
          <p:cNvSpPr>
            <a:spLocks noGrp="1"/>
          </p:cNvSpPr>
          <p:nvPr>
            <p:ph idx="1"/>
          </p:nvPr>
        </p:nvSpPr>
        <p:spPr>
          <a:xfrm>
            <a:off x="520387" y="2618489"/>
            <a:ext cx="10491657" cy="3416300"/>
          </a:xfrm>
        </p:spPr>
        <p:txBody>
          <a:bodyPr/>
          <a:lstStyle/>
          <a:p>
            <a:pPr eaLnBrk="1" hangingPunct="1"/>
            <a:r>
              <a:rPr lang="fi-FI" altLang="fi-FI" sz="2400" b="1" dirty="0"/>
              <a:t>Beaglen haukku (lisätieto 36)</a:t>
            </a:r>
            <a:br>
              <a:rPr lang="fi-FI" altLang="fi-FI" sz="2400" b="1" dirty="0"/>
            </a:br>
            <a:r>
              <a:rPr lang="fi-FI" altLang="fi-FI" sz="2400" dirty="0"/>
              <a:t>Tämä lisätietokohta on ominaisuutta kuvaava, ottamatta kantaa siihen, mikä on hyvä ja mikä on huono.</a:t>
            </a:r>
          </a:p>
          <a:p>
            <a:pPr eaLnBrk="1" hangingPunct="1"/>
            <a:endParaRPr lang="fi-FI" alt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tsikko 3"/>
          <p:cNvSpPr>
            <a:spLocks noGrp="1"/>
          </p:cNvSpPr>
          <p:nvPr>
            <p:ph type="title"/>
          </p:nvPr>
        </p:nvSpPr>
        <p:spPr>
          <a:xfrm>
            <a:off x="1155700" y="947738"/>
            <a:ext cx="8761413" cy="728662"/>
          </a:xfrm>
        </p:spPr>
        <p:txBody>
          <a:bodyPr/>
          <a:lstStyle/>
          <a:p>
            <a:pPr eaLnBrk="1" hangingPunct="1"/>
            <a:r>
              <a:rPr lang="fi-FI" altLang="fi-FI" sz="4000" dirty="0"/>
              <a:t>Haukku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BCB4818-5B79-453E-BF63-E30ED1203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112" y="2213755"/>
            <a:ext cx="11361087" cy="4172055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i-FI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Huomioitavaa ansiopisteen muodostamisessa</a:t>
            </a:r>
            <a:br>
              <a:rPr lang="fi-FI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fi-FI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Haukkunumeron lähtökohdaksi otetaan kuuluvuuden lisätietonumero (30)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i-FI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Huom</a:t>
            </a:r>
            <a:r>
              <a:rPr lang="fi-FI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! Jos kuuluvuus 2 tai alle niin lopullinen haukkunumero ei voi olla 4 suurempi</a:t>
            </a: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Lisätiedot 31-34 korottavat haukkunumeroa 0,5 – 1pisteellä, jos ne ovat 3 tai sitä</a:t>
            </a:r>
            <a:b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suurempia</a:t>
            </a: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Lisätieto 35 tulee olla 4 tai 5, että se korottaa haukkunumeroa </a:t>
            </a:r>
            <a:b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yhdellä (1) pisteellä.</a:t>
            </a: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Lopullista haukkunumeroa pudottaa virheellinen sukupuolileima ja väärä kertovuus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fi-FI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2"/>
          <p:cNvSpPr>
            <a:spLocks noGrp="1"/>
          </p:cNvSpPr>
          <p:nvPr>
            <p:ph type="title"/>
          </p:nvPr>
        </p:nvSpPr>
        <p:spPr>
          <a:xfrm>
            <a:off x="1155700" y="947738"/>
            <a:ext cx="8761413" cy="728662"/>
          </a:xfrm>
        </p:spPr>
        <p:txBody>
          <a:bodyPr/>
          <a:lstStyle/>
          <a:p>
            <a:pPr eaLnBrk="1" hangingPunct="1"/>
            <a:r>
              <a:rPr lang="fi-FI" altLang="fi-FI" sz="4000" dirty="0"/>
              <a:t>Haukku</a:t>
            </a:r>
          </a:p>
        </p:txBody>
      </p:sp>
      <p:sp>
        <p:nvSpPr>
          <p:cNvPr id="15363" name="Sisällön paikkamerkki 3"/>
          <p:cNvSpPr>
            <a:spLocks noGrp="1"/>
          </p:cNvSpPr>
          <p:nvPr>
            <p:ph idx="1"/>
          </p:nvPr>
        </p:nvSpPr>
        <p:spPr>
          <a:xfrm>
            <a:off x="1155699" y="2603500"/>
            <a:ext cx="10791461" cy="34163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fi-FI" altLang="fi-FI" sz="2000" dirty="0">
                <a:solidFill>
                  <a:schemeClr val="tx1"/>
                </a:solidFill>
              </a:rPr>
              <a:t>Haukkua arvosteltaessa arvioidaan haukun kuuluvuus ja haukun muut ominaisuudet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i-FI" altLang="fi-FI" sz="2000" dirty="0">
                <a:solidFill>
                  <a:schemeClr val="tx1"/>
                </a:solidFill>
              </a:rPr>
              <a:t>Kuuluvuus otetaan arvostelun perustaksi. Muista haukun ominaisuuksista annetut arvioinnit joko korottavat tai alentavat haukkunumeroa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i-FI" altLang="fi-FI" sz="2000" dirty="0">
                <a:solidFill>
                  <a:schemeClr val="tx1"/>
                </a:solidFill>
              </a:rPr>
              <a:t>”Pitkää haukkua” tulee arvostaa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i-FI" altLang="fi-FI" sz="2000" dirty="0">
                <a:solidFill>
                  <a:srgbClr val="FF0000"/>
                </a:solidFill>
              </a:rPr>
              <a:t>Tuomarien tulisi kuunnella haukkua eri etäisyyksiltä. Etäisyydet  on hyvä merkitä maastokorttiin.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i-FI" altLang="fi-FI" sz="2000" dirty="0">
                <a:solidFill>
                  <a:schemeClr val="tx1"/>
                </a:solidFill>
              </a:rPr>
              <a:t>Mikäli ei ajoa ei ole tai sitä ei kuulla, käytetään numeron sijasta viivaa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>
          <a:xfrm>
            <a:off x="1155700" y="947738"/>
            <a:ext cx="8761413" cy="728662"/>
          </a:xfrm>
        </p:spPr>
        <p:txBody>
          <a:bodyPr/>
          <a:lstStyle/>
          <a:p>
            <a:pPr eaLnBrk="1" hangingPunct="1"/>
            <a:r>
              <a:rPr lang="fi-FI" altLang="fi-FI" sz="4000" dirty="0"/>
              <a:t>Haukku</a:t>
            </a:r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>
          <a:xfrm>
            <a:off x="1155700" y="2603500"/>
            <a:ext cx="10866411" cy="34163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fi-FI" altLang="fi-FI" sz="2400" dirty="0">
                <a:solidFill>
                  <a:schemeClr val="tx1"/>
                </a:solidFill>
              </a:rPr>
              <a:t>Hyvän haukkunumeron (5-6) edellytyksenä on, että ajoa pystyy haukun perusteella seuraamaan vaivattomasti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i-FI" altLang="fi-FI" sz="2400" dirty="0"/>
              <a:t>Olosuhteilla on suuri merkitys haukun arviointiin varsinkin kuuluvuuteen.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i-FI" altLang="fi-FI" sz="2400" dirty="0"/>
              <a:t> Haukun arvostelussa tulee huomioida rotukohtaiset piirteet </a:t>
            </a:r>
            <a:br>
              <a:rPr lang="fi-FI" altLang="fi-FI" sz="2400" dirty="0"/>
            </a:br>
            <a:r>
              <a:rPr lang="fi-FI" altLang="fi-FI" sz="2400" dirty="0"/>
              <a:t>  (esim. beaglen haukku)</a:t>
            </a:r>
          </a:p>
          <a:p>
            <a:pPr eaLnBrk="1" hangingPunct="1"/>
            <a:endParaRPr lang="fi-FI" alt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tsikko 3"/>
          <p:cNvSpPr>
            <a:spLocks noGrp="1"/>
          </p:cNvSpPr>
          <p:nvPr>
            <p:ph type="title"/>
          </p:nvPr>
        </p:nvSpPr>
        <p:spPr>
          <a:xfrm>
            <a:off x="1155700" y="947738"/>
            <a:ext cx="8761413" cy="728662"/>
          </a:xfrm>
        </p:spPr>
        <p:txBody>
          <a:bodyPr/>
          <a:lstStyle/>
          <a:p>
            <a:pPr eaLnBrk="1" hangingPunct="1"/>
            <a:r>
              <a:rPr lang="fi-FI" altLang="fi-FI"/>
              <a:t>Haukku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815D6131-F8F8-4108-BA6B-615AF1348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700" y="2603500"/>
            <a:ext cx="10776470" cy="3416300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i-FI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sz="1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Kuuluvuus</a:t>
            </a: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i-FI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Haukun tärkein ominaisuus </a:t>
            </a: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i-FI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Kuuluvuus saadaan selville kuuntelemalla haukkua useilta eri etäisyyksiltä. On kuitenkin huomioitava tuulen suunta, maaston muoto, metsän tiheys ja laatu, sekä onko puissa lunta</a:t>
            </a: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i-FI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Paikanninlaitetta voidaan käyttää haukun arvostelun tukena kuuluvuutta arvioitaessa. </a:t>
            </a: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i-FI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Kuuluvuudeltaan hyvää haukkua (</a:t>
            </a:r>
            <a:r>
              <a:rPr lang="fi-FI" sz="9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Lt</a:t>
            </a:r>
            <a:r>
              <a:rPr lang="fi-FI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30=3) tulee voida seurata normaaleissa olosuhteissa vaivattomasti.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fi-FI" sz="8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fi-FI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fi-FI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fi-FI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fi-FI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tsikko 1"/>
          <p:cNvSpPr>
            <a:spLocks noGrp="1"/>
          </p:cNvSpPr>
          <p:nvPr>
            <p:ph type="title"/>
          </p:nvPr>
        </p:nvSpPr>
        <p:spPr>
          <a:xfrm>
            <a:off x="1155700" y="947738"/>
            <a:ext cx="8761413" cy="728662"/>
          </a:xfrm>
        </p:spPr>
        <p:txBody>
          <a:bodyPr/>
          <a:lstStyle/>
          <a:p>
            <a:pPr eaLnBrk="1" hangingPunct="1"/>
            <a:r>
              <a:rPr lang="fi-FI" altLang="fi-FI"/>
              <a:t>Haukku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2AF49B-086D-4754-81A9-26EDFE5D0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700" y="2603500"/>
            <a:ext cx="10806451" cy="3416300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i-FI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Kertovuus</a:t>
            </a:r>
            <a:br>
              <a:rPr lang="fi-FI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fi-FI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Koiran äänenannosta voidaan päätellä ajettavan ja koiran välinen  etäisyys</a:t>
            </a: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Hyvä kertovuus ei saa alentaa haukkunumeroa vaan päin vastoin</a:t>
            </a: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Haukun kertovuus voi olla virheellistä. Pyri aina tarkistamaan asia.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tsikko 2"/>
          <p:cNvSpPr>
            <a:spLocks noGrp="1"/>
          </p:cNvSpPr>
          <p:nvPr>
            <p:ph type="title"/>
          </p:nvPr>
        </p:nvSpPr>
        <p:spPr>
          <a:xfrm>
            <a:off x="1155700" y="947738"/>
            <a:ext cx="8761413" cy="728662"/>
          </a:xfrm>
        </p:spPr>
        <p:txBody>
          <a:bodyPr/>
          <a:lstStyle/>
          <a:p>
            <a:pPr eaLnBrk="1" hangingPunct="1"/>
            <a:r>
              <a:rPr lang="fi-FI" altLang="fi-FI"/>
              <a:t>Haukku</a:t>
            </a:r>
          </a:p>
        </p:txBody>
      </p:sp>
      <p:sp>
        <p:nvSpPr>
          <p:cNvPr id="19459" name="Sisällön paikkamerkki 3"/>
          <p:cNvSpPr>
            <a:spLocks noGrp="1"/>
          </p:cNvSpPr>
          <p:nvPr>
            <p:ph idx="1"/>
          </p:nvPr>
        </p:nvSpPr>
        <p:spPr>
          <a:xfrm>
            <a:off x="840907" y="2693441"/>
            <a:ext cx="10896392" cy="34163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fi-FI" altLang="fi-FI" sz="2800" b="1" dirty="0"/>
              <a:t>Intohimoisuus</a:t>
            </a:r>
          </a:p>
          <a:p>
            <a:pPr eaLnBrk="1" hangingPunct="1"/>
            <a:endParaRPr lang="fi-FI" altLang="fi-FI" sz="2400" dirty="0"/>
          </a:p>
          <a:p>
            <a:pPr eaLnBrk="1" hangingPunct="1">
              <a:buFont typeface="Courier New" pitchFamily="49" charset="0"/>
              <a:buChar char="o"/>
            </a:pPr>
            <a:r>
              <a:rPr lang="fi-FI" altLang="fi-FI" sz="2400" dirty="0"/>
              <a:t>Kuvastaa haukun tunnetiloja, eli sitä, onko haukussa ”poltetta” vai ei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fi-FI" altLang="fi-FI" sz="2400" dirty="0"/>
              <a:t>Intohimoinen haukku tuntuu kuulijalla luissa ja ytimissä. 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fi-FI" altLang="fi-FI" sz="2400" dirty="0"/>
              <a:t>Helppoa arvostella kun intohimoisuutta on paljon tai ei lainkaan. </a:t>
            </a:r>
          </a:p>
          <a:p>
            <a:pPr eaLnBrk="1" hangingPunct="1"/>
            <a:endParaRPr lang="fi-FI" alt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tsikko 2"/>
          <p:cNvSpPr>
            <a:spLocks noGrp="1"/>
          </p:cNvSpPr>
          <p:nvPr>
            <p:ph type="title"/>
          </p:nvPr>
        </p:nvSpPr>
        <p:spPr>
          <a:xfrm>
            <a:off x="1155700" y="947738"/>
            <a:ext cx="8761413" cy="728662"/>
          </a:xfrm>
        </p:spPr>
        <p:txBody>
          <a:bodyPr/>
          <a:lstStyle/>
          <a:p>
            <a:pPr eaLnBrk="1" hangingPunct="1"/>
            <a:r>
              <a:rPr lang="fi-FI" altLang="fi-FI"/>
              <a:t>Haukku</a:t>
            </a:r>
          </a:p>
        </p:txBody>
      </p:sp>
      <p:sp>
        <p:nvSpPr>
          <p:cNvPr id="20483" name="Sisällön paikkamerkki 3"/>
          <p:cNvSpPr>
            <a:spLocks noGrp="1"/>
          </p:cNvSpPr>
          <p:nvPr>
            <p:ph idx="1"/>
          </p:nvPr>
        </p:nvSpPr>
        <p:spPr>
          <a:xfrm>
            <a:off x="825916" y="2603500"/>
            <a:ext cx="10911382" cy="34163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fi-FI" altLang="fi-FI" sz="2800" b="1" dirty="0"/>
              <a:t>Tiheys</a:t>
            </a:r>
            <a:endParaRPr lang="fi-FI" altLang="fi-FI" sz="2800" dirty="0"/>
          </a:p>
          <a:p>
            <a:pPr eaLnBrk="1" hangingPunct="1">
              <a:buFont typeface="Courier New" pitchFamily="49" charset="0"/>
              <a:buChar char="o"/>
            </a:pPr>
            <a:r>
              <a:rPr lang="fi-FI" altLang="fi-FI" sz="2400" dirty="0"/>
              <a:t>Normaalissa hyvässä ajossa on monenlaisia haukkutiheyksiä, </a:t>
            </a:r>
            <a:br>
              <a:rPr lang="fi-FI" altLang="fi-FI" sz="2400" dirty="0"/>
            </a:br>
            <a:r>
              <a:rPr lang="fi-FI" altLang="fi-FI" sz="2400" dirty="0"/>
              <a:t>lähes yhtäjaksoisesta ”</a:t>
            </a:r>
            <a:r>
              <a:rPr lang="fi-FI" altLang="fi-FI" sz="2400" dirty="0" err="1"/>
              <a:t>tupurilähdöstä</a:t>
            </a:r>
            <a:r>
              <a:rPr lang="fi-FI" altLang="fi-FI" sz="2400" dirty="0"/>
              <a:t>” vaikeiden kohtien harvenevaan</a:t>
            </a:r>
            <a:br>
              <a:rPr lang="fi-FI" altLang="fi-FI" sz="2400" dirty="0"/>
            </a:br>
            <a:r>
              <a:rPr lang="fi-FI" altLang="fi-FI" sz="2400" dirty="0"/>
              <a:t>äänenantoon, joskus jopa ”turhautunutta tiuskimista”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fi-FI" altLang="fi-FI" sz="2400" dirty="0"/>
              <a:t>Otetaan kantaa, mikä haukun tiheys on keskimäärin erän aikana.</a:t>
            </a:r>
          </a:p>
          <a:p>
            <a:pPr eaLnBrk="1" hangingPunct="1"/>
            <a:endParaRPr lang="fi-FI" alt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tsikko 1"/>
          <p:cNvSpPr>
            <a:spLocks noGrp="1"/>
          </p:cNvSpPr>
          <p:nvPr>
            <p:ph type="title"/>
          </p:nvPr>
        </p:nvSpPr>
        <p:spPr>
          <a:xfrm>
            <a:off x="1155700" y="947738"/>
            <a:ext cx="8761413" cy="728662"/>
          </a:xfrm>
        </p:spPr>
        <p:txBody>
          <a:bodyPr/>
          <a:lstStyle/>
          <a:p>
            <a:pPr eaLnBrk="1" hangingPunct="1"/>
            <a:r>
              <a:rPr lang="fi-FI" altLang="fi-FI"/>
              <a:t>Haukku</a:t>
            </a:r>
          </a:p>
        </p:txBody>
      </p:sp>
      <p:sp>
        <p:nvSpPr>
          <p:cNvPr id="21507" name="Sisällön paikkamerkki 2"/>
          <p:cNvSpPr>
            <a:spLocks noGrp="1"/>
          </p:cNvSpPr>
          <p:nvPr>
            <p:ph idx="1"/>
          </p:nvPr>
        </p:nvSpPr>
        <p:spPr>
          <a:xfrm>
            <a:off x="1155700" y="2603500"/>
            <a:ext cx="10401716" cy="34163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fi-FI" altLang="fi-FI" b="1" dirty="0"/>
              <a:t> </a:t>
            </a:r>
            <a:r>
              <a:rPr lang="fi-FI" altLang="fi-FI" sz="2800" b="1" dirty="0"/>
              <a:t>Äänien määrä</a:t>
            </a:r>
            <a:endParaRPr lang="fi-FI" altLang="fi-FI" sz="2800" dirty="0"/>
          </a:p>
          <a:p>
            <a:pPr eaLnBrk="1" hangingPunct="1">
              <a:buFont typeface="Courier New" pitchFamily="49" charset="0"/>
              <a:buChar char="o"/>
            </a:pPr>
            <a:r>
              <a:rPr lang="fi-FI" altLang="fi-FI" sz="2400" dirty="0"/>
              <a:t>Haukku voi olla yksiäänisestä ”</a:t>
            </a:r>
            <a:r>
              <a:rPr lang="fi-FI" altLang="fi-FI" sz="2400" dirty="0" err="1"/>
              <a:t>moukutuksesta</a:t>
            </a:r>
            <a:r>
              <a:rPr lang="fi-FI" altLang="fi-FI" sz="2400" dirty="0"/>
              <a:t>” kaksi- tai </a:t>
            </a:r>
            <a:br>
              <a:rPr lang="fi-FI" altLang="fi-FI" sz="2400" dirty="0"/>
            </a:br>
            <a:r>
              <a:rPr lang="fi-FI" altLang="fi-FI" sz="2400" dirty="0"/>
              <a:t>moniääniseen ”lauluun”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fi-FI" altLang="fi-FI" sz="2400" dirty="0"/>
              <a:t>Moniäänistä, kauniisti soivaa haukkua tulee arvostaa.</a:t>
            </a:r>
          </a:p>
          <a:p>
            <a:pPr eaLnBrk="1" hangingPunct="1"/>
            <a:endParaRPr lang="fi-FI" alt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tsikko 1"/>
          <p:cNvSpPr>
            <a:spLocks noGrp="1"/>
          </p:cNvSpPr>
          <p:nvPr>
            <p:ph type="title"/>
          </p:nvPr>
        </p:nvSpPr>
        <p:spPr>
          <a:xfrm>
            <a:off x="1155700" y="947738"/>
            <a:ext cx="8761413" cy="728662"/>
          </a:xfrm>
        </p:spPr>
        <p:txBody>
          <a:bodyPr/>
          <a:lstStyle/>
          <a:p>
            <a:pPr eaLnBrk="1" hangingPunct="1"/>
            <a:r>
              <a:rPr lang="fi-FI" altLang="fi-FI"/>
              <a:t>Haukku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DD00363-2D52-4F9D-A797-1EC87DEB3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269" y="2648470"/>
            <a:ext cx="11216911" cy="3416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i-FI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Sukupuolileima</a:t>
            </a:r>
            <a:br>
              <a:rPr lang="fi-FI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fi-FI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Hyvän uroksen haukussa on ripaus kirkkaita sävyjä ja nartun </a:t>
            </a:r>
            <a:b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haukussa on puolestaan kuultavissa matalampia ääniä, kuitenkin niin, että heti on ilmeistä, kummasta sukupuolesta on kyse.</a:t>
            </a: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Virheellinen sukupuolileima alentaa haukkunumeroa </a:t>
            </a:r>
            <a:r>
              <a:rPr lang="fi-FI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max</a:t>
            </a:r>
            <a:r>
              <a:rPr lang="fi-F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 pisteen.</a:t>
            </a: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fi-FI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fi-FI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i (johtoryhmä)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174</TotalTime>
  <Words>220</Words>
  <Application>Microsoft Office PowerPoint</Application>
  <PresentationFormat>Laajakuva</PresentationFormat>
  <Paragraphs>54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Century Gothic</vt:lpstr>
      <vt:lpstr>Courier New</vt:lpstr>
      <vt:lpstr>Wingdings</vt:lpstr>
      <vt:lpstr>Wingdings 3</vt:lpstr>
      <vt:lpstr>Ioni (johtoryhmä)</vt:lpstr>
      <vt:lpstr>KOULUTUSPAKETTI 2019</vt:lpstr>
      <vt:lpstr>Haukku</vt:lpstr>
      <vt:lpstr>Haukku</vt:lpstr>
      <vt:lpstr>Haukku</vt:lpstr>
      <vt:lpstr>Haukku</vt:lpstr>
      <vt:lpstr>Haukku</vt:lpstr>
      <vt:lpstr>Haukku</vt:lpstr>
      <vt:lpstr>Haukku</vt:lpstr>
      <vt:lpstr>Haukku</vt:lpstr>
      <vt:lpstr>Haukku</vt:lpstr>
      <vt:lpstr>Haukku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HAUKUN ARVOSTELU</dc:title>
  <dc:creator>Kirppu</dc:creator>
  <cp:lastModifiedBy>Mika Elgland</cp:lastModifiedBy>
  <cp:revision>31</cp:revision>
  <dcterms:created xsi:type="dcterms:W3CDTF">2014-01-30T07:13:18Z</dcterms:created>
  <dcterms:modified xsi:type="dcterms:W3CDTF">2019-03-01T16:10:06Z</dcterms:modified>
</cp:coreProperties>
</file>