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202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3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8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3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62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499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30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919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6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456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34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390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30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30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66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33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177A-4944-46B4-B6CB-7907C2E81F88}" type="datetimeFigureOut">
              <a:rPr lang="fi-FI" smtClean="0"/>
              <a:t>1.3.2019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7CEDF2-0FCE-45EE-8A9F-303EBCB4DE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851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tionary.org/wiki/kett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fi-FI" dirty="0"/>
              <a:t>KEAJ TEEMA 2019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fi-FI" sz="3600" dirty="0"/>
              <a:t>SEURANTALAITTEEN KÄYTTÖ KOKEEN AIKANA</a:t>
            </a:r>
          </a:p>
          <a:p>
            <a:pPr algn="l"/>
            <a:endParaRPr lang="fi-FI" sz="1700" dirty="0"/>
          </a:p>
        </p:txBody>
      </p:sp>
      <p:pic>
        <p:nvPicPr>
          <p:cNvPr id="5" name="Kuva 4" descr="Kuva, joka sisältää kohteen ruoho, ulko, eläin, nisäkäs&#10;&#10;Kuvaus luotu automaattisesti">
            <a:extLst>
              <a:ext uri="{FF2B5EF4-FFF2-40B4-BE49-F238E27FC236}">
                <a16:creationId xmlns:a16="http://schemas.microsoft.com/office/drawing/2014/main" id="{9BC496EE-CC9F-420C-A874-B49BB2E71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667" r="19216" b="1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62233D5-D0C6-4268-924F-160442DFB4CF}"/>
              </a:ext>
            </a:extLst>
          </p:cNvPr>
          <p:cNvSpPr txBox="1"/>
          <p:nvPr/>
        </p:nvSpPr>
        <p:spPr>
          <a:xfrm>
            <a:off x="6743984" y="6657945"/>
            <a:ext cx="24000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://fi.wiktionary.org/wiki/ket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5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644650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41908" y="2125362"/>
            <a:ext cx="6806555" cy="3785860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Matkamittarin  nollaus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 </a:t>
            </a:r>
            <a:r>
              <a:rPr lang="fi-FI" sz="2000" dirty="0"/>
              <a:t>koiranohjaaja tekee</a:t>
            </a:r>
          </a:p>
          <a:p>
            <a:r>
              <a:rPr lang="fi-FI" sz="2800" dirty="0"/>
              <a:t>Selvitetään koiran kulkema matka</a:t>
            </a:r>
          </a:p>
          <a:p>
            <a:r>
              <a:rPr lang="fi-FI" sz="2800" dirty="0"/>
              <a:t>Nopeus</a:t>
            </a:r>
          </a:p>
          <a:p>
            <a:r>
              <a:rPr lang="fi-FI" sz="2800" dirty="0"/>
              <a:t>Äänenanto</a:t>
            </a:r>
          </a:p>
          <a:p>
            <a:pPr lvl="1"/>
            <a:r>
              <a:rPr lang="fi-FI" sz="2000" dirty="0"/>
              <a:t> kun koira ei ole kuuloetäisyydellä</a:t>
            </a:r>
          </a:p>
          <a:p>
            <a:r>
              <a:rPr lang="fi-FI" sz="2800" dirty="0"/>
              <a:t>Kohtuuttomat häiriöt, vaaranpaikat yms</a:t>
            </a:r>
          </a:p>
        </p:txBody>
      </p:sp>
    </p:spTree>
    <p:extLst>
      <p:ext uri="{BB962C8B-B14F-4D97-AF65-F5344CB8AC3E}">
        <p14:creationId xmlns:p14="http://schemas.microsoft.com/office/powerpoint/2010/main" val="31668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89199" cy="720080"/>
          </a:xfrm>
        </p:spPr>
        <p:txBody>
          <a:bodyPr/>
          <a:lstStyle/>
          <a:p>
            <a:r>
              <a:rPr lang="fi-FI" sz="4000" dirty="0"/>
              <a:t>AJO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1640" y="2204864"/>
            <a:ext cx="7704856" cy="3777622"/>
          </a:xfrm>
        </p:spPr>
        <p:txBody>
          <a:bodyPr>
            <a:normAutofit fontScale="85000" lnSpcReduction="20000"/>
          </a:bodyPr>
          <a:lstStyle/>
          <a:p>
            <a:r>
              <a:rPr lang="fi-FI" sz="2800" dirty="0"/>
              <a:t>Matkamittarin nollaus haun jälkeen</a:t>
            </a:r>
          </a:p>
          <a:p>
            <a:r>
              <a:rPr lang="fi-FI" sz="2800" dirty="0"/>
              <a:t>Tilanteiden ennakointi</a:t>
            </a:r>
          </a:p>
          <a:p>
            <a:pPr lvl="1"/>
            <a:r>
              <a:rPr lang="fi-FI" sz="2600" dirty="0"/>
              <a:t>Vaaranpaikat</a:t>
            </a:r>
          </a:p>
          <a:p>
            <a:r>
              <a:rPr lang="fi-FI" sz="2800" dirty="0"/>
              <a:t>Haukkutiheys</a:t>
            </a:r>
          </a:p>
          <a:p>
            <a:r>
              <a:rPr lang="fi-FI" sz="2800" dirty="0"/>
              <a:t>Haukun kuuluvuuden selvittäminen tilanteessa, kun ajo jää kiertämään</a:t>
            </a:r>
          </a:p>
          <a:p>
            <a:r>
              <a:rPr lang="fi-FI" sz="2800" dirty="0"/>
              <a:t>Kuulumattomissa olevat osuudet soittamalla pantaan &lt; 5 min</a:t>
            </a:r>
          </a:p>
          <a:p>
            <a:r>
              <a:rPr lang="fi-FI" sz="2800" dirty="0"/>
              <a:t>Jos pantaan ei yhteyttä, käytetään tarvittaessa lisätuntia</a:t>
            </a:r>
          </a:p>
        </p:txBody>
      </p:sp>
    </p:spTree>
    <p:extLst>
      <p:ext uri="{BB962C8B-B14F-4D97-AF65-F5344CB8AC3E}">
        <p14:creationId xmlns:p14="http://schemas.microsoft.com/office/powerpoint/2010/main" val="38976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SEURANTALAITTEEN</a:t>
            </a:r>
            <a:r>
              <a:rPr lang="fi-FI" sz="4000" dirty="0"/>
              <a:t> </a:t>
            </a:r>
            <a:r>
              <a:rPr lang="fi-FI" sz="4400" dirty="0"/>
              <a:t>KÄYTTÖ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2132856"/>
            <a:ext cx="7488832" cy="3777622"/>
          </a:xfrm>
        </p:spPr>
        <p:txBody>
          <a:bodyPr>
            <a:normAutofit/>
          </a:bodyPr>
          <a:lstStyle/>
          <a:p>
            <a:r>
              <a:rPr lang="fi-FI" sz="2800" dirty="0"/>
              <a:t>Renki, ei isäntä</a:t>
            </a:r>
          </a:p>
          <a:p>
            <a:r>
              <a:rPr lang="fi-FI" sz="2800" dirty="0"/>
              <a:t>Ei poista vaadetta aistihavainnoilta</a:t>
            </a:r>
          </a:p>
          <a:p>
            <a:r>
              <a:rPr lang="fi-FI" sz="2800" dirty="0"/>
              <a:t>Oikein käytettynä täydentää ryhmän tekemiä havaintoja koiran työskentelystä</a:t>
            </a:r>
          </a:p>
        </p:txBody>
      </p:sp>
    </p:spTree>
    <p:extLst>
      <p:ext uri="{BB962C8B-B14F-4D97-AF65-F5344CB8AC3E}">
        <p14:creationId xmlns:p14="http://schemas.microsoft.com/office/powerpoint/2010/main" val="16049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93</Words>
  <Application>Microsoft Office PowerPoint</Application>
  <PresentationFormat>Näytössä katseltava diaesitys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Kuiskaus</vt:lpstr>
      <vt:lpstr>KEAJ TEEMA 2019</vt:lpstr>
      <vt:lpstr>HAKU</vt:lpstr>
      <vt:lpstr>AJO</vt:lpstr>
      <vt:lpstr>SEURANTALAITTEEN KÄYTTÖ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KEAJ TEEMA 2019</dc:title>
  <dc:creator>Mika Elgland</dc:creator>
  <cp:lastModifiedBy>Mika Elgland</cp:lastModifiedBy>
  <cp:revision>2</cp:revision>
  <dcterms:created xsi:type="dcterms:W3CDTF">2019-03-01T15:28:34Z</dcterms:created>
  <dcterms:modified xsi:type="dcterms:W3CDTF">2019-03-01T15:48:14Z</dcterms:modified>
</cp:coreProperties>
</file>