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57" r:id="rId4"/>
    <p:sldId id="258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667" autoAdjust="0"/>
  </p:normalViewPr>
  <p:slideViewPr>
    <p:cSldViewPr>
      <p:cViewPr varScale="1">
        <p:scale>
          <a:sx n="45" d="100"/>
          <a:sy n="45" d="100"/>
        </p:scale>
        <p:origin x="-6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E762C5-E6C2-4E0B-9B2F-4D2D9D7693F2}" type="datetimeFigureOut">
              <a:rPr lang="fi-FI" smtClean="0"/>
              <a:pPr/>
              <a:t>3.3.2012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44640-DFF4-4D7B-8D05-2622E509820B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44640-DFF4-4D7B-8D05-2622E509820B}" type="slidenum">
              <a:rPr lang="fi-FI" smtClean="0"/>
              <a:pPr/>
              <a:t>3</a:t>
            </a:fld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F16A-6FAD-493C-9C73-6DDBAC49951C}" type="datetimeFigureOut">
              <a:rPr lang="fi-FI" smtClean="0"/>
              <a:pPr/>
              <a:t>3.3.2012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AED7-6751-4889-BD38-8164F2B76EF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F16A-6FAD-493C-9C73-6DDBAC49951C}" type="datetimeFigureOut">
              <a:rPr lang="fi-FI" smtClean="0"/>
              <a:pPr/>
              <a:t>3.3.2012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AED7-6751-4889-BD38-8164F2B76EF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F16A-6FAD-493C-9C73-6DDBAC49951C}" type="datetimeFigureOut">
              <a:rPr lang="fi-FI" smtClean="0"/>
              <a:pPr/>
              <a:t>3.3.2012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AED7-6751-4889-BD38-8164F2B76EF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F16A-6FAD-493C-9C73-6DDBAC49951C}" type="datetimeFigureOut">
              <a:rPr lang="fi-FI" smtClean="0"/>
              <a:pPr/>
              <a:t>3.3.2012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AED7-6751-4889-BD38-8164F2B76EF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F16A-6FAD-493C-9C73-6DDBAC49951C}" type="datetimeFigureOut">
              <a:rPr lang="fi-FI" smtClean="0"/>
              <a:pPr/>
              <a:t>3.3.2012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AED7-6751-4889-BD38-8164F2B76EF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F16A-6FAD-493C-9C73-6DDBAC49951C}" type="datetimeFigureOut">
              <a:rPr lang="fi-FI" smtClean="0"/>
              <a:pPr/>
              <a:t>3.3.2012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AED7-6751-4889-BD38-8164F2B76EF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F16A-6FAD-493C-9C73-6DDBAC49951C}" type="datetimeFigureOut">
              <a:rPr lang="fi-FI" smtClean="0"/>
              <a:pPr/>
              <a:t>3.3.2012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AED7-6751-4889-BD38-8164F2B76EF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F16A-6FAD-493C-9C73-6DDBAC49951C}" type="datetimeFigureOut">
              <a:rPr lang="fi-FI" smtClean="0"/>
              <a:pPr/>
              <a:t>3.3.2012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AED7-6751-4889-BD38-8164F2B76EF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F16A-6FAD-493C-9C73-6DDBAC49951C}" type="datetimeFigureOut">
              <a:rPr lang="fi-FI" smtClean="0"/>
              <a:pPr/>
              <a:t>3.3.2012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AED7-6751-4889-BD38-8164F2B76EF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F16A-6FAD-493C-9C73-6DDBAC49951C}" type="datetimeFigureOut">
              <a:rPr lang="fi-FI" smtClean="0"/>
              <a:pPr/>
              <a:t>3.3.2012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AED7-6751-4889-BD38-8164F2B76EF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F16A-6FAD-493C-9C73-6DDBAC49951C}" type="datetimeFigureOut">
              <a:rPr lang="fi-FI" smtClean="0"/>
              <a:pPr/>
              <a:t>3.3.2012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AED7-6751-4889-BD38-8164F2B76EF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6F16A-6FAD-493C-9C73-6DDBAC49951C}" type="datetimeFigureOut">
              <a:rPr lang="fi-FI" smtClean="0"/>
              <a:pPr/>
              <a:t>3.3.2012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0AED7-6751-4889-BD38-8164F2B76EF7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2304255"/>
          </a:xfrm>
        </p:spPr>
        <p:txBody>
          <a:bodyPr>
            <a:noAutofit/>
          </a:bodyPr>
          <a:lstStyle/>
          <a:p>
            <a:r>
              <a:rPr lang="fi-FI" sz="6000" b="1" dirty="0" smtClean="0"/>
              <a:t>SÄÄNTÖUUDISTUKSEN TOTEUTUMINEN</a:t>
            </a:r>
            <a:endParaRPr lang="fi-FI" sz="6000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088" y="2204864"/>
            <a:ext cx="8208912" cy="4653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8784976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fi-FI" dirty="0" smtClean="0"/>
              <a:t>Metsästysinto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Ohjeen pääkohdat:</a:t>
            </a:r>
          </a:p>
          <a:p>
            <a:r>
              <a:rPr lang="fi-FI" dirty="0" smtClean="0"/>
              <a:t>Vähäinen innonpuute ei vielä vaikuta koesuorituksen epäonnistumiseen. Vähäisen innonpuutteen omaava koira tekee työnsä itsenäisesti (42 =3), joskin osoittaa vähäistä innonpuutetta haun tai ajon aikana.</a:t>
            </a:r>
          </a:p>
          <a:p>
            <a:pPr>
              <a:defRPr/>
            </a:pPr>
            <a:r>
              <a:rPr lang="fi-FI" dirty="0" smtClean="0"/>
              <a:t>Olosuhteiden huomioonottaminen</a:t>
            </a:r>
          </a:p>
          <a:p>
            <a:pPr lvl="1">
              <a:defRPr/>
            </a:pPr>
            <a:r>
              <a:rPr lang="fi-FI" dirty="0" smtClean="0"/>
              <a:t>Erittäin vaikeissa tai vaikeissa olosuhteissa koiran osoittama erinomainen tai erittäin hyvä metsästysinto on jalostuksen kannalta tärkeä tieto</a:t>
            </a:r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Metsästysinto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Miten </a:t>
            </a:r>
            <a:r>
              <a:rPr lang="fi-FI" smtClean="0"/>
              <a:t>onnistunut:</a:t>
            </a:r>
            <a:endParaRPr lang="fi-FI" dirty="0" smtClean="0"/>
          </a:p>
          <a:p>
            <a:r>
              <a:rPr lang="fi-FI" dirty="0" smtClean="0"/>
              <a:t>Lisätietokohdassa 42, ei 4 ja 5 erottelu tuonut vaikeuksia</a:t>
            </a:r>
          </a:p>
          <a:p>
            <a:r>
              <a:rPr lang="fi-FI" dirty="0" smtClean="0"/>
              <a:t>Numeron 5 käyttö vähäistä eli vain vaativissa olosuhteissa</a:t>
            </a:r>
          </a:p>
          <a:p>
            <a:r>
              <a:rPr lang="fi-FI" dirty="0" smtClean="0"/>
              <a:t>Koiran ohjaajan ollut helpompi hyväksyä innon puutteen merkintä ”vain” lisätiedoissa</a:t>
            </a:r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Metsästysinto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Vaikeutta  tuottanut koko koetteluajan (</a:t>
            </a:r>
            <a:r>
              <a:rPr lang="fi-FI" dirty="0" err="1" smtClean="0"/>
              <a:t>lt</a:t>
            </a:r>
            <a:r>
              <a:rPr lang="fi-FI" dirty="0" smtClean="0"/>
              <a:t> 42) merkitseminen vain viimeisen erän korttiin</a:t>
            </a:r>
          </a:p>
          <a:p>
            <a:r>
              <a:rPr lang="fi-FI" dirty="0" smtClean="0"/>
              <a:t>Onko koiralla </a:t>
            </a:r>
            <a:r>
              <a:rPr lang="fi-FI" b="1" dirty="0" smtClean="0"/>
              <a:t>vähäistä </a:t>
            </a:r>
            <a:r>
              <a:rPr lang="fi-FI" dirty="0" smtClean="0"/>
              <a:t>innon puutetta – täytyy saada näkyviin</a:t>
            </a:r>
          </a:p>
          <a:p>
            <a:r>
              <a:rPr lang="fi-FI" dirty="0" smtClean="0"/>
              <a:t>Mikäli koiran innossa ei pienintäkään huomauttamista jätetään kohdat 40 ja 41 tyhjiksi – ei aina selvillä</a:t>
            </a:r>
          </a:p>
          <a:p>
            <a:r>
              <a:rPr lang="fi-FI" dirty="0" smtClean="0"/>
              <a:t>Useita pöytäkirjoja ettei kummassakaan erässä merkintää</a:t>
            </a:r>
          </a:p>
          <a:p>
            <a:pPr>
              <a:buNone/>
            </a:pPr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Ajotaito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  <a:buNone/>
            </a:pPr>
            <a:r>
              <a:rPr lang="fi-FI" dirty="0" smtClean="0"/>
              <a:t>  Tätä </a:t>
            </a:r>
            <a:r>
              <a:rPr lang="fi-FI" smtClean="0"/>
              <a:t>haettiin</a:t>
            </a:r>
            <a:r>
              <a:rPr lang="fi-FI" smtClean="0"/>
              <a:t>:</a:t>
            </a:r>
            <a:endParaRPr lang="fi-FI" dirty="0" smtClean="0"/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fi-FI" dirty="0" smtClean="0"/>
              <a:t>Ajaako vai jäljittääkö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fi-FI" dirty="0" smtClean="0"/>
              <a:t>Olisiko ajosta saatu jänis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fi-FI" dirty="0" smtClean="0"/>
              <a:t>Miten selvittää hukat ja katkot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fi-FI" dirty="0" smtClean="0"/>
              <a:t>Pystyykö ajamaan tiellä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fi-FI" dirty="0" smtClean="0"/>
              <a:t>Este- ja tietyöskentelyn laatu ja tehokkuus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fi-FI" dirty="0" smtClean="0"/>
              <a:t>Pystyykö olosuhteista ja ajettavasta    riippumatta pitämään jäniksen liikkeellä täyden </a:t>
            </a:r>
            <a:r>
              <a:rPr lang="fi-FI" dirty="0" smtClean="0"/>
              <a:t>erän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fi-FI" dirty="0" smtClean="0"/>
              <a:t>Paljonko todellista ajoaikaa kertyy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Ajotaito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fi-FI" dirty="0" smtClean="0"/>
              <a:t>Erän ajotaito numero kuvaa koiran ajonlaatua ja työskentelyn tehokkuutta ajossa metsästäjän näkökulmasta</a:t>
            </a:r>
          </a:p>
          <a:p>
            <a:pPr>
              <a:buFont typeface="Wingdings" pitchFamily="2" charset="2"/>
              <a:buChar char="ü"/>
            </a:pPr>
            <a:r>
              <a:rPr lang="fi-FI" dirty="0" smtClean="0"/>
              <a:t>Annettua arvostelunumeroa tarkennetaan lisätiedoilla estetyöskentelystä, ajonopeudesta, vainuamistavasta sekä ajettavasta saaduilla havainnoilla. </a:t>
            </a:r>
          </a:p>
          <a:p>
            <a:pPr lvl="1">
              <a:buFont typeface="Wingdings" pitchFamily="2" charset="2"/>
              <a:buChar char="ü"/>
            </a:pPr>
            <a:endParaRPr lang="fi-FI" dirty="0" smtClean="0"/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Ajotaito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Havainnot toteutumisesta:</a:t>
            </a:r>
          </a:p>
          <a:p>
            <a:r>
              <a:rPr lang="fi-FI" dirty="0" smtClean="0"/>
              <a:t>Skaala suurentunut</a:t>
            </a:r>
          </a:p>
          <a:p>
            <a:r>
              <a:rPr lang="fi-FI" dirty="0" smtClean="0"/>
              <a:t>Annettu pitkistäkin ajoista pieniä numeroita</a:t>
            </a:r>
          </a:p>
          <a:p>
            <a:r>
              <a:rPr lang="fi-FI" dirty="0" smtClean="0"/>
              <a:t>Numerot perustuneet pääosin todelliseen ajoaikaan</a:t>
            </a:r>
          </a:p>
          <a:p>
            <a:pPr>
              <a:buNone/>
            </a:pPr>
            <a:endParaRPr lang="fi-FI" dirty="0" smtClean="0"/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Ajotaito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Arvostelu perustunut liikaa vain todelliseen ajoaikaan</a:t>
            </a:r>
          </a:p>
          <a:p>
            <a:r>
              <a:rPr lang="fi-FI" dirty="0" smtClean="0"/>
              <a:t>Myös ajonlaatu pitää vaikuttaa</a:t>
            </a:r>
          </a:p>
          <a:p>
            <a:r>
              <a:rPr lang="fi-FI" dirty="0" smtClean="0"/>
              <a:t>Miten ajaa esteissä, miten etenee jne.</a:t>
            </a:r>
          </a:p>
          <a:p>
            <a:r>
              <a:rPr lang="fi-FI" dirty="0" smtClean="0"/>
              <a:t>Todellinen ajoajan täyttyminen vasta  perusvaatimus, ei oikeuta automaattisesti suurimpaan mahdolliseen numeroon</a:t>
            </a:r>
          </a:p>
          <a:p>
            <a:r>
              <a:rPr lang="fi-FI" dirty="0" smtClean="0"/>
              <a:t>Todellinen ajoaika lasketaan maastokortin merkinnöistä</a:t>
            </a:r>
          </a:p>
          <a:p>
            <a:r>
              <a:rPr lang="fi-FI" dirty="0" smtClean="0"/>
              <a:t>Lisätietokohdat 18 ja 52 suhteessa koiran työskentely ympäristöön</a:t>
            </a:r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Ajotaito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i-FI" dirty="0" smtClean="0"/>
              <a:t>Lisätietokohta 50  /  Ajotaitonumero</a:t>
            </a:r>
          </a:p>
          <a:p>
            <a:pPr>
              <a:buNone/>
            </a:pPr>
            <a:r>
              <a:rPr lang="fi-FI" dirty="0" smtClean="0"/>
              <a:t>Numero 1		/  Numerot 1-2</a:t>
            </a:r>
          </a:p>
          <a:p>
            <a:pPr>
              <a:buNone/>
            </a:pPr>
            <a:r>
              <a:rPr lang="fi-FI" dirty="0" smtClean="0"/>
              <a:t>Numero 2		/Numerot 3-4</a:t>
            </a:r>
          </a:p>
          <a:p>
            <a:pPr>
              <a:buNone/>
            </a:pPr>
            <a:r>
              <a:rPr lang="fi-FI" dirty="0" smtClean="0"/>
              <a:t>Numero 3		/ Numerot 5-6</a:t>
            </a:r>
          </a:p>
          <a:p>
            <a:pPr>
              <a:buNone/>
            </a:pPr>
            <a:r>
              <a:rPr lang="fi-FI" dirty="0" smtClean="0"/>
              <a:t>Numero 4		/ Numerot 7-8</a:t>
            </a:r>
          </a:p>
          <a:p>
            <a:pPr>
              <a:buNone/>
            </a:pPr>
            <a:r>
              <a:rPr lang="fi-FI" dirty="0" smtClean="0"/>
              <a:t>Numero 5		/ numerot  9-10</a:t>
            </a:r>
          </a:p>
          <a:p>
            <a:pPr>
              <a:buNone/>
            </a:pPr>
            <a:r>
              <a:rPr lang="fi-FI" dirty="0" smtClean="0"/>
              <a:t>Arvostelua tukee lisätietokohdat 18, 51, 52 ja 56</a:t>
            </a:r>
          </a:p>
          <a:p>
            <a:pPr>
              <a:buNone/>
            </a:pPr>
            <a:r>
              <a:rPr lang="fi-FI" smtClean="0"/>
              <a:t>Yleisohje</a:t>
            </a:r>
            <a:endParaRPr lang="fi-FI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268</Words>
  <Application>Microsoft Office PowerPoint</Application>
  <PresentationFormat>Näytössä katseltava diaesitys (4:3)</PresentationFormat>
  <Paragraphs>52</Paragraphs>
  <Slides>10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1" baseType="lpstr">
      <vt:lpstr>Office-teema</vt:lpstr>
      <vt:lpstr>SÄÄNTÖUUDISTUKSEN TOTEUTUMINEN</vt:lpstr>
      <vt:lpstr>Metsästysinto</vt:lpstr>
      <vt:lpstr>Metsästysinto</vt:lpstr>
      <vt:lpstr>Metsästysinto</vt:lpstr>
      <vt:lpstr>Ajotaito</vt:lpstr>
      <vt:lpstr>Ajotaito</vt:lpstr>
      <vt:lpstr>Ajotaito</vt:lpstr>
      <vt:lpstr>Ajotaito</vt:lpstr>
      <vt:lpstr>Ajotaito</vt:lpstr>
      <vt:lpstr>Dia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SÄÄNTÖUUDISTUKSEN TOTEUTUMINEN</dc:title>
  <dc:creator>Ari</dc:creator>
  <cp:lastModifiedBy>AJOKOIRAJÄRJESTÖ</cp:lastModifiedBy>
  <cp:revision>33</cp:revision>
  <dcterms:created xsi:type="dcterms:W3CDTF">2012-01-03T15:02:02Z</dcterms:created>
  <dcterms:modified xsi:type="dcterms:W3CDTF">2012-03-03T09:19:46Z</dcterms:modified>
</cp:coreProperties>
</file>