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295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233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556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026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8950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897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709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59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5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32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01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22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90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549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022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872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257E4-43B4-46D9-B23F-A918BD7FF773}" type="datetimeFigureOut">
              <a:rPr lang="fi-FI" smtClean="0"/>
              <a:t>24.2.2018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5F891A-CAFD-43FE-994C-7F1E618F54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71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C183E4-9DE4-47E7-A38D-4F99601497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Muistettavaa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3E4DA10-F1F4-464F-8721-0356229EEF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215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99B0FE-36C6-4301-8E47-58210857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471" y="637362"/>
            <a:ext cx="8131550" cy="754116"/>
          </a:xfrm>
        </p:spPr>
        <p:txBody>
          <a:bodyPr>
            <a:normAutofit/>
          </a:bodyPr>
          <a:lstStyle/>
          <a:p>
            <a:r>
              <a:rPr lang="fi-FI" sz="4000" dirty="0"/>
              <a:t>Kokeen</a:t>
            </a:r>
            <a:r>
              <a:rPr lang="fi-FI" dirty="0"/>
              <a:t> siirtäminen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EB526-C608-4BD0-9F49-0B9BB088F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6696" y="1643269"/>
            <a:ext cx="8880681" cy="4399721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Koetta voi siirtää vain kerran</a:t>
            </a:r>
          </a:p>
          <a:p>
            <a:r>
              <a:rPr lang="fi-FI" sz="2400" dirty="0"/>
              <a:t>Pätevät syyt</a:t>
            </a:r>
          </a:p>
          <a:p>
            <a:pPr lvl="1"/>
            <a:r>
              <a:rPr lang="fi-FI" sz="2400" dirty="0"/>
              <a:t>Koiraa vahingoittavat olosuhteet</a:t>
            </a:r>
          </a:p>
          <a:p>
            <a:pPr lvl="1"/>
            <a:r>
              <a:rPr lang="fi-FI" sz="2400" dirty="0"/>
              <a:t>Yhteensattumat</a:t>
            </a:r>
          </a:p>
          <a:p>
            <a:pPr lvl="1"/>
            <a:endParaRPr lang="fi-FI" sz="2400" dirty="0"/>
          </a:p>
          <a:p>
            <a:r>
              <a:rPr lang="fi-FI" sz="2400" dirty="0"/>
              <a:t>Siirretyn kokeen koiramäärää voidaan täydentää</a:t>
            </a:r>
          </a:p>
          <a:p>
            <a:endParaRPr lang="fi-FI" sz="2800" dirty="0"/>
          </a:p>
          <a:p>
            <a:r>
              <a:rPr lang="fi-FI" sz="2800" dirty="0" err="1"/>
              <a:t>Huom</a:t>
            </a:r>
            <a:r>
              <a:rPr lang="fi-FI" sz="2800" dirty="0"/>
              <a:t>! Kokeen siirto tehdään Omakoiran kautta</a:t>
            </a:r>
          </a:p>
          <a:p>
            <a:pPr lvl="1"/>
            <a:r>
              <a:rPr lang="fi-FI" sz="2000" dirty="0"/>
              <a:t>Siirretyn kokeen tiedot päivittyvät tallennusohjelmaan</a:t>
            </a:r>
          </a:p>
          <a:p>
            <a:pPr lvl="1"/>
            <a:r>
              <a:rPr lang="fi-FI" sz="2000" dirty="0"/>
              <a:t>Koe menee SAJ:n ja Kennelliiton tietokantoihin oikein</a:t>
            </a:r>
          </a:p>
          <a:p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666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9066EA-5537-4E8D-83AA-B6AC803DE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0864"/>
          </a:xfrm>
        </p:spPr>
        <p:txBody>
          <a:bodyPr/>
          <a:lstStyle/>
          <a:p>
            <a:r>
              <a:rPr lang="fi-FI" dirty="0"/>
              <a:t>Kokeen keskeyttäminen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971507-3073-4C5E-8728-E03196373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749287"/>
            <a:ext cx="8915400" cy="3777622"/>
          </a:xfrm>
        </p:spPr>
        <p:txBody>
          <a:bodyPr>
            <a:normAutofit fontScale="77500" lnSpcReduction="20000"/>
          </a:bodyPr>
          <a:lstStyle/>
          <a:p>
            <a:r>
              <a:rPr lang="fi-FI" sz="2600" dirty="0"/>
              <a:t>Herättää edelleen keskustelua</a:t>
            </a:r>
          </a:p>
          <a:p>
            <a:endParaRPr lang="fi-FI" sz="2600" dirty="0"/>
          </a:p>
          <a:p>
            <a:r>
              <a:rPr lang="fi-FI" sz="2600" dirty="0"/>
              <a:t>Päätöksen tekevät aina tuomarit</a:t>
            </a:r>
          </a:p>
          <a:p>
            <a:pPr lvl="1"/>
            <a:r>
              <a:rPr lang="fi-FI" sz="2600" dirty="0"/>
              <a:t>Poikkeuksena kohtuuttomaan häiriöön päättynyt viimeinen erä</a:t>
            </a:r>
          </a:p>
          <a:p>
            <a:pPr lvl="1"/>
            <a:r>
              <a:rPr lang="fi-FI" sz="2600" dirty="0"/>
              <a:t>Eläinsuojelulliset syyt</a:t>
            </a:r>
          </a:p>
          <a:p>
            <a:pPr lvl="1"/>
            <a:r>
              <a:rPr lang="fi-FI" sz="2600" dirty="0"/>
              <a:t>Muu suoritusta haittaava koirasta riippumaton tekijä</a:t>
            </a:r>
          </a:p>
          <a:p>
            <a:pPr lvl="1"/>
            <a:endParaRPr lang="fi-FI" sz="1800" dirty="0"/>
          </a:p>
          <a:p>
            <a:r>
              <a:rPr lang="fi-FI" sz="3300" dirty="0"/>
              <a:t>Ei saa olla vaihtoehto sulkemiselle tai luopumiselle</a:t>
            </a:r>
          </a:p>
          <a:p>
            <a:pPr lvl="1"/>
            <a:r>
              <a:rPr lang="fi-FI" sz="2400" dirty="0"/>
              <a:t>Ei peitellä metsästysinnon puutetta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105905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45C2F2-4D64-4687-9D8A-69F729EB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604" y="390940"/>
            <a:ext cx="8911687" cy="687855"/>
          </a:xfrm>
        </p:spPr>
        <p:txBody>
          <a:bodyPr>
            <a:normAutofit fontScale="90000"/>
          </a:bodyPr>
          <a:lstStyle/>
          <a:p>
            <a:r>
              <a:rPr lang="fi-FI" sz="4000" dirty="0"/>
              <a:t>Kuulumattomissa</a:t>
            </a:r>
            <a:r>
              <a:rPr lang="fi-FI" dirty="0"/>
              <a:t> </a:t>
            </a:r>
            <a:r>
              <a:rPr lang="fi-FI" sz="4000" dirty="0"/>
              <a:t>oleva</a:t>
            </a:r>
            <a:r>
              <a:rPr lang="fi-FI" dirty="0"/>
              <a:t> </a:t>
            </a:r>
            <a:r>
              <a:rPr lang="fi-FI" sz="4000" dirty="0"/>
              <a:t>ajo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9D9D90-369A-403D-B1A4-F2D2659E3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2891" y="1357089"/>
            <a:ext cx="8915400" cy="5229241"/>
          </a:xfrm>
        </p:spPr>
        <p:txBody>
          <a:bodyPr>
            <a:noAutofit/>
          </a:bodyPr>
          <a:lstStyle/>
          <a:p>
            <a:r>
              <a:rPr lang="fi-FI" sz="2200" dirty="0"/>
              <a:t>Kuulumattomista </a:t>
            </a:r>
            <a:r>
              <a:rPr lang="fi-FI" sz="2200" b="1" dirty="0"/>
              <a:t>alkanut</a:t>
            </a:r>
            <a:r>
              <a:rPr lang="fi-FI" sz="2200" dirty="0"/>
              <a:t> ajo</a:t>
            </a:r>
          </a:p>
          <a:p>
            <a:pPr lvl="1"/>
            <a:r>
              <a:rPr lang="fi-FI" sz="2200" dirty="0"/>
              <a:t>Hyväksytään alkavaksi siitä hetkestä, jolloin ajoa on kuultu </a:t>
            </a:r>
            <a:r>
              <a:rPr lang="fi-FI" sz="2200" b="1" dirty="0"/>
              <a:t>paikantimeen soittamalla </a:t>
            </a:r>
            <a:r>
              <a:rPr lang="fi-FI" sz="2200" dirty="0"/>
              <a:t>(ei siitä kun päästään kuuloetäisyydelle)</a:t>
            </a:r>
          </a:p>
          <a:p>
            <a:pPr lvl="1"/>
            <a:endParaRPr lang="fi-FI" sz="2200" dirty="0"/>
          </a:p>
          <a:p>
            <a:r>
              <a:rPr lang="fi-FI" sz="2200" dirty="0"/>
              <a:t>Kuulumattomissa olevaa ajoa voidaan hyväksyä </a:t>
            </a:r>
            <a:r>
              <a:rPr lang="fi-FI" sz="2200" b="1" dirty="0"/>
              <a:t>vain</a:t>
            </a:r>
            <a:r>
              <a:rPr lang="fi-FI" sz="2200" dirty="0"/>
              <a:t> paikantimeen </a:t>
            </a:r>
            <a:r>
              <a:rPr lang="fi-FI" sz="2200" b="1" dirty="0"/>
              <a:t>soittamalla</a:t>
            </a:r>
          </a:p>
          <a:p>
            <a:pPr lvl="1"/>
            <a:r>
              <a:rPr lang="fi-FI" sz="2200" dirty="0"/>
              <a:t>Haukkulaskurit eivät ole riittävän tarkkoja</a:t>
            </a:r>
          </a:p>
          <a:p>
            <a:pPr lvl="1"/>
            <a:r>
              <a:rPr lang="fi-FI" sz="2200" dirty="0"/>
              <a:t>Korttiin merkitään vain puhelimesta kuultu aika (ei soittojen välejä)</a:t>
            </a:r>
          </a:p>
          <a:p>
            <a:pPr lvl="2"/>
            <a:r>
              <a:rPr lang="fi-FI" sz="2200" dirty="0"/>
              <a:t>Ajotaitonumeron arvioinnissa paikantimesta voidaan todeta ajon eteneminen</a:t>
            </a:r>
          </a:p>
        </p:txBody>
      </p:sp>
    </p:spTree>
    <p:extLst>
      <p:ext uri="{BB962C8B-B14F-4D97-AF65-F5344CB8AC3E}">
        <p14:creationId xmlns:p14="http://schemas.microsoft.com/office/powerpoint/2010/main" val="230436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E2D885-1AAF-43E9-81DE-7C696F576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055" y="616102"/>
            <a:ext cx="8911687" cy="661351"/>
          </a:xfrm>
        </p:spPr>
        <p:txBody>
          <a:bodyPr/>
          <a:lstStyle/>
          <a:p>
            <a:r>
              <a:rPr lang="fi-FI" dirty="0"/>
              <a:t>Paikantimen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F7EDFF-6FCB-4E3C-A9FA-643B4D67B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055" y="1472249"/>
            <a:ext cx="9742073" cy="4545496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Paikannin on vain arvioinnin apuväline</a:t>
            </a:r>
          </a:p>
          <a:p>
            <a:pPr lvl="1"/>
            <a:r>
              <a:rPr lang="fi-FI" sz="2400" dirty="0"/>
              <a:t>Kaikissa tilanteissa tulee pyrkiä kuulo ja näköhavaintoihin, jotta koiran ominaisuudet tulevat todetuiksi</a:t>
            </a:r>
          </a:p>
          <a:p>
            <a:pPr lvl="1"/>
            <a:endParaRPr lang="fi-FI" sz="2400" dirty="0"/>
          </a:p>
          <a:p>
            <a:r>
              <a:rPr lang="fi-FI" sz="2400" dirty="0"/>
              <a:t>Nykyistä enemmän paikanninta tulisi hyödyntää</a:t>
            </a:r>
          </a:p>
          <a:p>
            <a:pPr lvl="1"/>
            <a:r>
              <a:rPr lang="fi-FI" sz="2400" dirty="0"/>
              <a:t>Jäljettömän maaston haun laajuuden ja tarkoituksenmukaisuuden arvioinnissa</a:t>
            </a:r>
          </a:p>
          <a:p>
            <a:pPr lvl="1"/>
            <a:r>
              <a:rPr lang="fi-FI" sz="2400" dirty="0"/>
              <a:t> Esim. tieajon matkojen mittaamiseen</a:t>
            </a:r>
          </a:p>
          <a:p>
            <a:pPr lvl="1"/>
            <a:r>
              <a:rPr lang="fi-FI" sz="2400" dirty="0"/>
              <a:t>Hukkatyöskentelyn järjestelmällisyyden  arvioinnissa</a:t>
            </a:r>
          </a:p>
          <a:p>
            <a:pPr lvl="2"/>
            <a:r>
              <a:rPr lang="fi-FI" sz="2400" dirty="0"/>
              <a:t>Osa ajotaitonumeroa</a:t>
            </a:r>
          </a:p>
          <a:p>
            <a:pPr lvl="1"/>
            <a:endParaRPr lang="fi-FI" sz="2400" dirty="0"/>
          </a:p>
          <a:p>
            <a:r>
              <a:rPr lang="fi-FI" sz="2400" dirty="0"/>
              <a:t>Haku ja ajotaulukkoon enemmän merkintöjä havainnoista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852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4C462A-DC5E-465C-9A56-605C5C27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7368"/>
          </a:xfrm>
        </p:spPr>
        <p:txBody>
          <a:bodyPr/>
          <a:lstStyle/>
          <a:p>
            <a:r>
              <a:rPr lang="fi-FI" dirty="0"/>
              <a:t>Metsästyksellisyys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67E73C-61D2-489F-BA84-66E195D0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71494"/>
            <a:ext cx="8915400" cy="3777622"/>
          </a:xfrm>
        </p:spPr>
        <p:txBody>
          <a:bodyPr/>
          <a:lstStyle/>
          <a:p>
            <a:r>
              <a:rPr lang="fi-FI" sz="2000" dirty="0"/>
              <a:t>Metsästysominaisuuksien arviointi ei ole pelkästään ajon kuuntelua</a:t>
            </a:r>
          </a:p>
          <a:p>
            <a:endParaRPr lang="fi-FI" sz="2000" dirty="0"/>
          </a:p>
          <a:p>
            <a:r>
              <a:rPr lang="fi-FI" sz="2000" dirty="0"/>
              <a:t>Tuomareiden tulee hakeutua ”passipaikoille” ja pyrkiä saamaan ampumatilaisuuksia</a:t>
            </a:r>
          </a:p>
          <a:p>
            <a:endParaRPr lang="fi-FI" sz="2000" dirty="0"/>
          </a:p>
          <a:p>
            <a:r>
              <a:rPr lang="fi-FI" sz="2000" dirty="0"/>
              <a:t>Hyvässä ajossa ajettava yleensä nähdään</a:t>
            </a:r>
          </a:p>
          <a:p>
            <a:pPr lvl="1"/>
            <a:r>
              <a:rPr lang="fi-FI" sz="2000" dirty="0"/>
              <a:t>On liikaa kiitettäväksi arvioituja ajoeriä, joissa ei ole nähty ajettavaa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02711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</TotalTime>
  <Words>212</Words>
  <Application>Microsoft Office PowerPoint</Application>
  <PresentationFormat>Laajakuva</PresentationFormat>
  <Paragraphs>49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Kuiskaus</vt:lpstr>
      <vt:lpstr>Muistettavaa </vt:lpstr>
      <vt:lpstr>Kokeen siirtäminen</vt:lpstr>
      <vt:lpstr>Kokeen keskeyttäminen</vt:lpstr>
      <vt:lpstr>Kuulumattomissa oleva ajo   </vt:lpstr>
      <vt:lpstr>Paikantimen käyttö</vt:lpstr>
      <vt:lpstr>Metsästyksellisyys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Muistettavaa</dc:title>
  <dc:creator>Mika Elgland</dc:creator>
  <cp:lastModifiedBy>Mika Elgland</cp:lastModifiedBy>
  <cp:revision>20</cp:revision>
  <dcterms:created xsi:type="dcterms:W3CDTF">2018-02-24T13:47:19Z</dcterms:created>
  <dcterms:modified xsi:type="dcterms:W3CDTF">2018-02-24T17:17:16Z</dcterms:modified>
</cp:coreProperties>
</file>