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72" autoAdjust="0"/>
  </p:normalViewPr>
  <p:slideViewPr>
    <p:cSldViewPr>
      <p:cViewPr varScale="1">
        <p:scale>
          <a:sx n="75" d="100"/>
          <a:sy n="75" d="100"/>
        </p:scale>
        <p:origin x="-3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DC69E-D832-4CB9-8F8B-F6EFEEC4BDFE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8002C-2C66-4819-AAC8-AE856CF1EA4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40A90-02FB-4737-8B84-FF7F24CE7190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55700-EE3F-47CD-8005-F2F98693A7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E1D1-C48C-4E9C-9ADB-5616307A8F83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CA63-E335-48DF-B6B4-202AEDC888C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FA5D6-C38C-4540-8445-1F275A302AAD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BD54-CB2F-467A-B6D9-AD6F24DF3F3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F6F6B-65E4-4BD1-8D7C-776BD1A3163C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EE86-0299-44B3-B5ED-53B9313468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5518-B613-4EB0-9607-682BE0981548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5848-025C-4B30-86BB-6F3DF521227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2CC58-D98B-4432-A893-F7382454455B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A40B7-5E86-4949-9C66-AD2832D6644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B70D-326F-4B3F-AB54-EB9FB91AEA3D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F04E3-E0EF-4893-9EFE-8FCCE8F3FD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C4084-076B-431A-9216-90EC1AA23B9C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12E8D-2C56-4038-A98B-F3D435CC7B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2B4BC-F20A-4F35-BEA8-F07746666223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89F51-C740-4829-8446-57FF1677AC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2908-F94C-408F-B787-F0986E3EA4E0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3AE5-EB7A-47B6-B9F2-804392C925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589652-577E-4A73-99FB-EC59CDE72FFB}" type="datetimeFigureOut">
              <a:rPr lang="fi-FI"/>
              <a:pPr>
                <a:defRPr/>
              </a:pPr>
              <a:t>2.7.2014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7E0E66-8B6A-4238-8D93-68D8E108464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KEAJ TEEMA 2014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Työskentelyajat (3.3-3.7.)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Tulokseton haku 4.1.1.-4.1.4)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Herättely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err="1" smtClean="0"/>
              <a:t>Ominaisuuspisteet-Lisätietonumerot</a:t>
            </a: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err="1" smtClean="0"/>
              <a:t>GPS-laitteen</a:t>
            </a:r>
            <a:r>
              <a:rPr lang="fi-FI" dirty="0" smtClean="0"/>
              <a:t> käyttö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HAKU</a:t>
            </a:r>
          </a:p>
        </p:txBody>
      </p:sp>
      <p:sp>
        <p:nvSpPr>
          <p:cNvPr id="14338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4h,ellei ajoa synny</a:t>
            </a:r>
          </a:p>
          <a:p>
            <a:r>
              <a:rPr lang="fi-FI" smtClean="0"/>
              <a:t>Ei tarvitse käyttää loppuun, mikäli haku/haut ovat johtaneet ajoon ja arvostelu on voitu suorittaa loppuun kaikilta osiltaan</a:t>
            </a:r>
          </a:p>
          <a:p>
            <a:r>
              <a:rPr lang="fi-FI" smtClean="0"/>
              <a:t>Esim 1.Haku 40min</a:t>
            </a:r>
          </a:p>
          <a:p>
            <a:r>
              <a:rPr lang="fi-FI" smtClean="0"/>
              <a:t>          2.Haku 60min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AJO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Max 3h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Täysi ajo 120min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Jos ajo karkaa kuulumattomiin Kolmatta tuntia käytetään keruuaikana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Ajoaika 120min  käytetään loppuun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err="1" smtClean="0"/>
              <a:t>Esim</a:t>
            </a:r>
            <a:r>
              <a:rPr lang="fi-FI" dirty="0" smtClean="0"/>
              <a:t> 1.Ajo 40min louheen ja koira saa seuraavankin ketun liikkeelle, käytetään ajoaika( 80 min) loppuun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err="1" smtClean="0"/>
              <a:t>Pl</a:t>
            </a:r>
            <a:r>
              <a:rPr lang="fi-FI" dirty="0" smtClean="0"/>
              <a:t> kokeen keskeyttäminen (3.7)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Tulokseton haku</a:t>
            </a:r>
          </a:p>
        </p:txBody>
      </p:sp>
      <p:sp>
        <p:nvSpPr>
          <p:cNvPr id="16386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4.1.1 Hakuvarmuus ja tehokkuus max 4p</a:t>
            </a:r>
          </a:p>
          <a:p>
            <a:r>
              <a:rPr lang="fi-FI" smtClean="0"/>
              <a:t>4.1.2 Hakunopeus ja eteneminen max 8p</a:t>
            </a:r>
          </a:p>
          <a:p>
            <a:r>
              <a:rPr lang="fi-FI" smtClean="0"/>
              <a:t>4.1.3 Metsästysinto ja hakusitkeys max 8p</a:t>
            </a:r>
          </a:p>
          <a:p>
            <a:r>
              <a:rPr lang="fi-FI" smtClean="0"/>
              <a:t>4.1.4 Hakutyöskentelyn muut ominaisuudet max 10p on </a:t>
            </a:r>
          </a:p>
          <a:p>
            <a:r>
              <a:rPr lang="fi-FI" smtClean="0"/>
              <a:t>Viivan käyttö kohdassa 4.1.2 ,mikäli koiralla ei ole yöjälkityöskentelyä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Herättely</a:t>
            </a:r>
          </a:p>
        </p:txBody>
      </p:sp>
      <p:sp>
        <p:nvSpPr>
          <p:cNvPr id="17410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Mikäli koiralla aamuhämärissä voimallista herättelyä lyhyellä haulla,otetaan uusintahaku/hakuja</a:t>
            </a:r>
          </a:p>
          <a:p>
            <a:r>
              <a:rPr lang="fi-FI" smtClean="0"/>
              <a:t>Huom hlö 40min</a:t>
            </a:r>
          </a:p>
          <a:p>
            <a:r>
              <a:rPr lang="fi-FI" smtClean="0"/>
              <a:t>Arvioidaan herättelyn laatu kokonaissuorituksen perusteella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 err="1" smtClean="0"/>
              <a:t>Ominaisuuspisteet-Lisätietonumerot</a:t>
            </a:r>
            <a:endParaRPr lang="fi-FI" dirty="0"/>
          </a:p>
        </p:txBody>
      </p:sp>
      <p:sp>
        <p:nvSpPr>
          <p:cNvPr id="18434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Ominaisuuspiste 9-10/Lisätieto 5</a:t>
            </a:r>
          </a:p>
          <a:p>
            <a:r>
              <a:rPr lang="fi-FI" smtClean="0"/>
              <a:t>7-8/4</a:t>
            </a:r>
          </a:p>
          <a:p>
            <a:r>
              <a:rPr lang="fi-FI" smtClean="0"/>
              <a:t>5-6/3</a:t>
            </a:r>
          </a:p>
          <a:p>
            <a:r>
              <a:rPr lang="fi-FI" smtClean="0"/>
              <a:t>3-4/2</a:t>
            </a:r>
          </a:p>
          <a:p>
            <a:r>
              <a:rPr lang="fi-FI" smtClean="0"/>
              <a:t>1-2/1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GPS-laitteen käyttö</a:t>
            </a:r>
          </a:p>
        </p:txBody>
      </p:sp>
      <p:sp>
        <p:nvSpPr>
          <p:cNvPr id="19458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Apulaite aistihavaintojen tueksi</a:t>
            </a:r>
          </a:p>
          <a:p>
            <a:r>
              <a:rPr lang="fi-FI" smtClean="0"/>
              <a:t>Kuulumattomiin mennyt ajo otetaan haltuun soittamalla pantaan</a:t>
            </a:r>
          </a:p>
          <a:p>
            <a:r>
              <a:rPr lang="fi-FI" smtClean="0"/>
              <a:t>Pyritään ajon piiriin mahdollisimman nopeasti</a:t>
            </a:r>
          </a:p>
          <a:p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154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Suunnittelumalli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Office-teema</vt:lpstr>
      <vt:lpstr>KEAJ TEEMA 2014</vt:lpstr>
      <vt:lpstr>HAKU</vt:lpstr>
      <vt:lpstr>AJO</vt:lpstr>
      <vt:lpstr>Tulokseton haku</vt:lpstr>
      <vt:lpstr>Herättely</vt:lpstr>
      <vt:lpstr>Ominaisuuspisteet-Lisätietonumerot</vt:lpstr>
      <vt:lpstr>GPS-laitteen käyttö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OHJEITA ARVOSTELUN YHTENÄISTÄMISEKSI</dc:title>
  <dc:creator>Seppo</dc:creator>
  <cp:lastModifiedBy>Jaana Leppiaho</cp:lastModifiedBy>
  <cp:revision>20</cp:revision>
  <dcterms:created xsi:type="dcterms:W3CDTF">2012-04-06T15:27:55Z</dcterms:created>
  <dcterms:modified xsi:type="dcterms:W3CDTF">2014-07-02T10:34:06Z</dcterms:modified>
</cp:coreProperties>
</file>