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4672" autoAdjust="0"/>
  </p:normalViewPr>
  <p:slideViewPr>
    <p:cSldViewPr>
      <p:cViewPr varScale="1">
        <p:scale>
          <a:sx n="102" d="100"/>
          <a:sy n="102" d="100"/>
        </p:scale>
        <p:origin x="-1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12F7-809F-48AB-8851-8133FFAB18F1}" type="datetimeFigureOut">
              <a:rPr lang="fi-FI" smtClean="0"/>
              <a:t>21.5.2012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FE-C6AA-4D42-9066-0B4364555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54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12F7-809F-48AB-8851-8133FFAB18F1}" type="datetimeFigureOut">
              <a:rPr lang="fi-FI" smtClean="0"/>
              <a:t>21.5.2012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FE-C6AA-4D42-9066-0B4364555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29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12F7-809F-48AB-8851-8133FFAB18F1}" type="datetimeFigureOut">
              <a:rPr lang="fi-FI" smtClean="0"/>
              <a:t>21.5.2012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FE-C6AA-4D42-9066-0B4364555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28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12F7-809F-48AB-8851-8133FFAB18F1}" type="datetimeFigureOut">
              <a:rPr lang="fi-FI" smtClean="0"/>
              <a:t>21.5.2012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FE-C6AA-4D42-9066-0B4364555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414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12F7-809F-48AB-8851-8133FFAB18F1}" type="datetimeFigureOut">
              <a:rPr lang="fi-FI" smtClean="0"/>
              <a:t>21.5.2012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FE-C6AA-4D42-9066-0B4364555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958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12F7-809F-48AB-8851-8133FFAB18F1}" type="datetimeFigureOut">
              <a:rPr lang="fi-FI" smtClean="0"/>
              <a:t>21.5.2012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FE-C6AA-4D42-9066-0B4364555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616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12F7-809F-48AB-8851-8133FFAB18F1}" type="datetimeFigureOut">
              <a:rPr lang="fi-FI" smtClean="0"/>
              <a:t>21.5.2012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FE-C6AA-4D42-9066-0B4364555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131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12F7-809F-48AB-8851-8133FFAB18F1}" type="datetimeFigureOut">
              <a:rPr lang="fi-FI" smtClean="0"/>
              <a:t>21.5.2012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FE-C6AA-4D42-9066-0B4364555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88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12F7-809F-48AB-8851-8133FFAB18F1}" type="datetimeFigureOut">
              <a:rPr lang="fi-FI" smtClean="0"/>
              <a:t>21.5.2012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FE-C6AA-4D42-9066-0B4364555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307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12F7-809F-48AB-8851-8133FFAB18F1}" type="datetimeFigureOut">
              <a:rPr lang="fi-FI" smtClean="0"/>
              <a:t>21.5.2012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FE-C6AA-4D42-9066-0B4364555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212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12F7-809F-48AB-8851-8133FFAB18F1}" type="datetimeFigureOut">
              <a:rPr lang="fi-FI" smtClean="0"/>
              <a:t>21.5.2012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887FE-C6AA-4D42-9066-0B4364555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012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C12F7-809F-48AB-8851-8133FFAB18F1}" type="datetimeFigureOut">
              <a:rPr lang="fi-FI" smtClean="0"/>
              <a:t>21.5.2012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887FE-C6AA-4D42-9066-0B4364555D1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2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KEAJ TEEMA 2012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dirty="0" smtClean="0"/>
              <a:t>Työskentelyajat</a:t>
            </a:r>
          </a:p>
          <a:p>
            <a:r>
              <a:rPr lang="fi-FI" dirty="0" smtClean="0"/>
              <a:t>Itsenäinen yöjäljen löytö</a:t>
            </a:r>
          </a:p>
          <a:p>
            <a:r>
              <a:rPr lang="fi-FI" dirty="0" smtClean="0"/>
              <a:t>Haukun arvostelu</a:t>
            </a:r>
          </a:p>
          <a:p>
            <a:r>
              <a:rPr lang="fi-FI" dirty="0" smtClean="0"/>
              <a:t>Muiden eläinten ajo</a:t>
            </a:r>
          </a:p>
          <a:p>
            <a:r>
              <a:rPr lang="fi-FI" dirty="0" smtClean="0"/>
              <a:t>Maastokortin täyttö</a:t>
            </a:r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82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LASKUTOIMITUKSET YHTEENSÄ</a:t>
            </a:r>
            <a:r>
              <a:rPr lang="fi-FI" smtClean="0"/>
              <a:t/>
            </a:r>
            <a:br>
              <a:rPr lang="fi-FI" smtClean="0"/>
            </a:br>
            <a:r>
              <a:rPr lang="fi-FI" smtClean="0"/>
              <a:t>Haku ja AJO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4926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HAKU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4h,ellei ajoa synny</a:t>
            </a:r>
          </a:p>
          <a:p>
            <a:r>
              <a:rPr lang="fi-FI" dirty="0" smtClean="0"/>
              <a:t>Ei tarvitse käyttää loppuun, mikäli haku/haut ovat johtaneet ajoon ja arvostelu on voitu suorittaa loppuun </a:t>
            </a:r>
            <a:r>
              <a:rPr lang="fi-FI" dirty="0" err="1" smtClean="0"/>
              <a:t>ko</a:t>
            </a:r>
            <a:r>
              <a:rPr lang="fi-FI" dirty="0" smtClean="0"/>
              <a:t> olosuhteissa</a:t>
            </a:r>
          </a:p>
          <a:p>
            <a:r>
              <a:rPr lang="fi-FI" dirty="0" err="1" smtClean="0"/>
              <a:t>Esim</a:t>
            </a:r>
            <a:r>
              <a:rPr lang="fi-FI" dirty="0" smtClean="0"/>
              <a:t> 1.Haku 40min</a:t>
            </a:r>
          </a:p>
          <a:p>
            <a:r>
              <a:rPr lang="fi-FI" dirty="0"/>
              <a:t> </a:t>
            </a:r>
            <a:r>
              <a:rPr lang="fi-FI" dirty="0" smtClean="0"/>
              <a:t>         2.Haku 60min</a:t>
            </a:r>
          </a:p>
        </p:txBody>
      </p:sp>
    </p:spTree>
    <p:extLst>
      <p:ext uri="{BB962C8B-B14F-4D97-AF65-F5344CB8AC3E}">
        <p14:creationId xmlns:p14="http://schemas.microsoft.com/office/powerpoint/2010/main" val="19187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AJO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Max 3h</a:t>
            </a:r>
          </a:p>
          <a:p>
            <a:r>
              <a:rPr lang="fi-FI" dirty="0" smtClean="0"/>
              <a:t>Täysi ajo 120min</a:t>
            </a:r>
          </a:p>
          <a:p>
            <a:r>
              <a:rPr lang="fi-FI" dirty="0" smtClean="0"/>
              <a:t>Jos ajo karkaa kuulumattomiin Kolmatta tuntia käytetään keruuaikana</a:t>
            </a:r>
          </a:p>
          <a:p>
            <a:r>
              <a:rPr lang="fi-FI" dirty="0" smtClean="0"/>
              <a:t>Ajoaika 120min pyrittävä käyttämään loppuun</a:t>
            </a:r>
          </a:p>
          <a:p>
            <a:r>
              <a:rPr lang="fi-FI" dirty="0" err="1" smtClean="0"/>
              <a:t>Esim</a:t>
            </a:r>
            <a:r>
              <a:rPr lang="fi-FI" dirty="0" smtClean="0"/>
              <a:t> 1.Ajo 40min louheen ja koira saa seuraavankin ketun liikkeelle, käytetään ajoaika( 80 min) loppuun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15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ITSENÄINEN YÖJÄLJENLÖYTÖ</a:t>
            </a:r>
            <a:br>
              <a:rPr lang="fi-FI" dirty="0" smtClean="0"/>
            </a:br>
            <a:r>
              <a:rPr lang="fi-FI" dirty="0" smtClean="0"/>
              <a:t>Hakuvarmuus ja Tehokkuus 9-10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Edeltää haku ilman yöjälkeä</a:t>
            </a:r>
          </a:p>
          <a:p>
            <a:r>
              <a:rPr lang="fi-FI" dirty="0" smtClean="0"/>
              <a:t>Vaatii koiralta metsästysintoa ja </a:t>
            </a:r>
            <a:r>
              <a:rPr lang="fi-FI" dirty="0" err="1" smtClean="0"/>
              <a:t>jokinasteista</a:t>
            </a:r>
            <a:r>
              <a:rPr lang="fi-FI" dirty="0" smtClean="0"/>
              <a:t> laajuutta</a:t>
            </a:r>
          </a:p>
          <a:p>
            <a:r>
              <a:rPr lang="fi-FI" dirty="0" smtClean="0"/>
              <a:t>Min 30 min työskentelyä, jotta arvostelukortin kohdat 21. ja 22. numeroidaan</a:t>
            </a:r>
          </a:p>
          <a:p>
            <a:r>
              <a:rPr lang="fi-FI" dirty="0" smtClean="0"/>
              <a:t>Yksi </a:t>
            </a:r>
            <a:r>
              <a:rPr lang="fi-FI" smtClean="0"/>
              <a:t>näyttö riittää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95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HAUKUN ARVOSTELU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60. Kuuluvuus 1-5 = Numeron perusta</a:t>
            </a:r>
          </a:p>
          <a:p>
            <a:r>
              <a:rPr lang="fi-FI" dirty="0" smtClean="0"/>
              <a:t>61. Kertovuus 3-5 = 1 piste (vaatii näköhavainnon)</a:t>
            </a:r>
          </a:p>
          <a:p>
            <a:r>
              <a:rPr lang="fi-FI" dirty="0" smtClean="0"/>
              <a:t>62. Intohimoisuus 3-5 = 1 piste</a:t>
            </a:r>
          </a:p>
          <a:p>
            <a:r>
              <a:rPr lang="fi-FI" dirty="0" smtClean="0"/>
              <a:t>63. Tiheys 3-5 = 1 piste</a:t>
            </a:r>
          </a:p>
          <a:p>
            <a:r>
              <a:rPr lang="fi-FI" dirty="0" smtClean="0"/>
              <a:t>64. Äänien määrä 3-5 = 1 piste</a:t>
            </a:r>
          </a:p>
          <a:p>
            <a:r>
              <a:rPr lang="fi-FI" dirty="0" smtClean="0"/>
              <a:t>65. Sukupuolileima 4-5 = 1 piste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0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MUIDEN ELÄINTEN AJO 72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Jos kyse on turkisriistasta ( </a:t>
            </a:r>
            <a:r>
              <a:rPr lang="fi-FI" dirty="0" err="1" smtClean="0"/>
              <a:t>minkistä-karhuun</a:t>
            </a:r>
            <a:r>
              <a:rPr lang="fi-FI" dirty="0" smtClean="0"/>
              <a:t> ) arvostellaan lievemmin, siis ainoastaan todetaan, merkataan ylös ja kytketään koira.</a:t>
            </a:r>
          </a:p>
          <a:p>
            <a:r>
              <a:rPr lang="fi-FI" dirty="0" smtClean="0"/>
              <a:t>Ainoa `rangaistus´ </a:t>
            </a:r>
            <a:r>
              <a:rPr lang="fi-FI" dirty="0" err="1" smtClean="0"/>
              <a:t>ko</a:t>
            </a:r>
            <a:r>
              <a:rPr lang="fi-FI" dirty="0" smtClean="0"/>
              <a:t> suorituksen ajalta on työskentelyajan kuluminen</a:t>
            </a:r>
          </a:p>
          <a:p>
            <a:r>
              <a:rPr lang="fi-FI" dirty="0" smtClean="0"/>
              <a:t>Sorkkaeläintä </a:t>
            </a:r>
            <a:r>
              <a:rPr lang="fi-FI" dirty="0" err="1" smtClean="0"/>
              <a:t>max</a:t>
            </a:r>
            <a:r>
              <a:rPr lang="fi-FI" dirty="0" smtClean="0"/>
              <a:t> 30 min ajoa/ajoja ja koettelu päättyy</a:t>
            </a:r>
          </a:p>
          <a:p>
            <a:r>
              <a:rPr lang="fi-FI" dirty="0" smtClean="0"/>
              <a:t>Jänis haulla 3x ja ajolla 2x ja koira ei itse lopeta ja on vaikea kiinniotettava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81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MAASTOKORTIN TÄYTTÖ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Kellonajat minuuttitaulukkojen alkuun täysille tunneille</a:t>
            </a:r>
          </a:p>
          <a:p>
            <a:r>
              <a:rPr lang="fi-FI" dirty="0" smtClean="0"/>
              <a:t>Lisähavainnot lyhyt maininta maastokorttiin</a:t>
            </a:r>
          </a:p>
          <a:p>
            <a:r>
              <a:rPr lang="fi-FI" dirty="0" smtClean="0"/>
              <a:t>Laskutoimitukset työskentelyajoista reaaliajassa</a:t>
            </a:r>
          </a:p>
          <a:p>
            <a:r>
              <a:rPr lang="fi-FI" dirty="0" smtClean="0"/>
              <a:t>Täytä aina lisätiedot ennen </a:t>
            </a:r>
            <a:r>
              <a:rPr lang="fi-FI" dirty="0" err="1" smtClean="0"/>
              <a:t>ominaisuuspisteitä,jolloin</a:t>
            </a:r>
            <a:r>
              <a:rPr lang="fi-FI" dirty="0" smtClean="0"/>
              <a:t> </a:t>
            </a:r>
            <a:r>
              <a:rPr lang="fi-FI" dirty="0" err="1" smtClean="0"/>
              <a:t>varmistut,että</a:t>
            </a:r>
            <a:r>
              <a:rPr lang="fi-FI" dirty="0" smtClean="0"/>
              <a:t> antamasi numerot ovat suhteessa </a:t>
            </a:r>
            <a:r>
              <a:rPr lang="fi-FI" dirty="0" smtClean="0"/>
              <a:t>ominaisuuspisteisiin</a:t>
            </a:r>
          </a:p>
          <a:p>
            <a:r>
              <a:rPr lang="fi-FI" dirty="0" smtClean="0"/>
              <a:t>Näyttö koiranohjaajalle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42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TÄYDET TUNNIT NUMEROIDAAN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72" y="1600200"/>
            <a:ext cx="6755056" cy="4525963"/>
          </a:xfrm>
        </p:spPr>
      </p:pic>
    </p:spTree>
    <p:extLst>
      <p:ext uri="{BB962C8B-B14F-4D97-AF65-F5344CB8AC3E}">
        <p14:creationId xmlns:p14="http://schemas.microsoft.com/office/powerpoint/2010/main" val="29188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LISÄTIEDOT ENNEN OMINAISUUSPISTEITÄ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1600200"/>
            <a:ext cx="6431279" cy="4525963"/>
          </a:xfrm>
        </p:spPr>
      </p:pic>
    </p:spTree>
    <p:extLst>
      <p:ext uri="{BB962C8B-B14F-4D97-AF65-F5344CB8AC3E}">
        <p14:creationId xmlns:p14="http://schemas.microsoft.com/office/powerpoint/2010/main" val="122891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249</Words>
  <Application>Microsoft Office PowerPoint</Application>
  <PresentationFormat>Näytössä katseltava diaesitys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Office-teema</vt:lpstr>
      <vt:lpstr>KEAJ TEEMA 2012</vt:lpstr>
      <vt:lpstr>HAKU</vt:lpstr>
      <vt:lpstr>AJO</vt:lpstr>
      <vt:lpstr>ITSENÄINEN YÖJÄLJENLÖYTÖ Hakuvarmuus ja Tehokkuus 9-10 </vt:lpstr>
      <vt:lpstr>HAUKUN ARVOSTELU</vt:lpstr>
      <vt:lpstr>MUIDEN ELÄINTEN AJO 72</vt:lpstr>
      <vt:lpstr>MAASTOKORTIN TÄYTTÖ</vt:lpstr>
      <vt:lpstr>TÄYDET TUNNIT NUMEROIDAAN</vt:lpstr>
      <vt:lpstr>LISÄTIEDOT ENNEN OMINAISUUSPISTEITÄ</vt:lpstr>
      <vt:lpstr>LASKUTOIMITUKSET YHTEENSÄ Haku ja AJO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OHJEITA ARVOSTELUN YHTENÄISTÄMISEKSI</dc:title>
  <dc:creator>Seppo</dc:creator>
  <cp:lastModifiedBy>Seppo</cp:lastModifiedBy>
  <cp:revision>16</cp:revision>
  <dcterms:created xsi:type="dcterms:W3CDTF">2012-04-06T15:27:55Z</dcterms:created>
  <dcterms:modified xsi:type="dcterms:W3CDTF">2012-05-21T06:02:03Z</dcterms:modified>
</cp:coreProperties>
</file>