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259" r:id="rId2"/>
    <p:sldId id="330" r:id="rId3"/>
    <p:sldId id="288" r:id="rId4"/>
    <p:sldId id="332" r:id="rId5"/>
    <p:sldId id="334" r:id="rId6"/>
    <p:sldId id="335" r:id="rId7"/>
  </p:sldIdLst>
  <p:sldSz cx="9144000" cy="6858000" type="screen4x3"/>
  <p:notesSz cx="6858000" cy="97377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280" autoAdjust="0"/>
  </p:normalViewPr>
  <p:slideViewPr>
    <p:cSldViewPr snapToGrid="0" showGuides="1">
      <p:cViewPr varScale="1">
        <p:scale>
          <a:sx n="68" d="100"/>
          <a:sy n="68" d="100"/>
        </p:scale>
        <p:origin x="1446"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2" d="100"/>
          <a:sy n="52" d="100"/>
        </p:scale>
        <p:origin x="2946"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87363"/>
          </a:xfrm>
          <a:prstGeom prst="rect">
            <a:avLst/>
          </a:prstGeom>
        </p:spPr>
        <p:txBody>
          <a:bodyPr vert="horz" lIns="91440" tIns="45720" rIns="91440" bIns="45720" rtlCol="0"/>
          <a:lstStyle>
            <a:lvl1pPr algn="r">
              <a:defRPr sz="1200"/>
            </a:lvl1pPr>
          </a:lstStyle>
          <a:p>
            <a:fld id="{D6C7EEFD-8B48-4760-88F6-53ECFAD99706}" type="datetimeFigureOut">
              <a:rPr lang="en-US"/>
              <a:t>3/3/2017</a:t>
            </a:fld>
            <a:endParaRPr lang="en-US"/>
          </a:p>
        </p:txBody>
      </p:sp>
      <p:sp>
        <p:nvSpPr>
          <p:cNvPr id="4" name="Footer Placeholder 3"/>
          <p:cNvSpPr>
            <a:spLocks noGrp="1"/>
          </p:cNvSpPr>
          <p:nvPr>
            <p:ph type="ftr" sz="quarter" idx="2"/>
          </p:nvPr>
        </p:nvSpPr>
        <p:spPr>
          <a:xfrm>
            <a:off x="0" y="9250363"/>
            <a:ext cx="2971800" cy="487362"/>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9250363"/>
            <a:ext cx="2971800" cy="487362"/>
          </a:xfrm>
          <a:prstGeom prst="rect">
            <a:avLst/>
          </a:prstGeom>
        </p:spPr>
        <p:txBody>
          <a:bodyPr vert="horz" lIns="91440" tIns="45720" rIns="91440" bIns="45720" rtlCol="0" anchor="b"/>
          <a:lstStyle>
            <a:lvl1pPr algn="r">
              <a:defRPr sz="1200"/>
            </a:lvl1pPr>
          </a:lstStyle>
          <a:p>
            <a:fld id="{4563DC2A-A60B-45BB-8FD7-1CF8646AF49A}" type="slidenum">
              <a:t>‹#›</a:t>
            </a:fld>
            <a:endParaRPr lang="en-US"/>
          </a:p>
        </p:txBody>
      </p:sp>
      <p:sp>
        <p:nvSpPr>
          <p:cNvPr id="6" name="Rectangle 2"/>
          <p:cNvSpPr txBox="1">
            <a:spLocks noGrp="1"/>
          </p:cNvSpPr>
          <p:nvPr>
            <p:ph type="hdr" sz="quarter"/>
          </p:nvPr>
        </p:nvSpPr>
        <p:spPr>
          <a:xfrm>
            <a:off x="0" y="0"/>
            <a:ext cx="2971800" cy="487366"/>
          </a:xfrm>
          <a:prstGeom prst="rect">
            <a:avLst/>
          </a:prstGeom>
          <a:noFill/>
          <a:ln>
            <a:noFill/>
          </a:ln>
        </p:spPr>
        <p:txBody>
          <a:bodyPr vert="horz" wrap="square" lIns="91814" tIns="45902" rIns="91814" bIns="45902" anchor="t" anchorCtr="0" compatLnSpc="1">
            <a:noAutofit/>
          </a:bodyPr>
          <a:lstStyle/>
          <a:p>
            <a:pPr marL="0" marR="0" lvl="0" indent="0" algn="l" defTabSz="91757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200" b="0" i="0" u="none" strike="noStrike" kern="1200" cap="none" spc="0" baseline="0">
              <a:solidFill>
                <a:srgbClr val="000000"/>
              </a:solidFill>
              <a:uFillTx/>
              <a:latin typeface="Times New Roman" pitchFamily="18"/>
              <a:ea typeface=""/>
              <a:cs typeface=""/>
            </a:endParaRPr>
          </a:p>
        </p:txBody>
      </p:sp>
      <p:sp>
        <p:nvSpPr>
          <p:cNvPr id="7" name="Rectangle 3"/>
          <p:cNvSpPr txBox="1">
            <a:spLocks noGrp="1"/>
          </p:cNvSpPr>
          <p:nvPr>
            <p:ph type="dt" sz="quarter" idx="1"/>
          </p:nvPr>
        </p:nvSpPr>
        <p:spPr>
          <a:xfrm>
            <a:off x="3886200" y="0"/>
            <a:ext cx="2971800" cy="487366"/>
          </a:xfrm>
          <a:prstGeom prst="rect">
            <a:avLst/>
          </a:prstGeom>
          <a:noFill/>
          <a:ln>
            <a:noFill/>
          </a:ln>
        </p:spPr>
        <p:txBody>
          <a:bodyPr vert="horz" wrap="square" lIns="91814" tIns="45902" rIns="91814" bIns="45902" anchor="t" anchorCtr="0" compatLnSpc="1">
            <a:noAutofit/>
          </a:bodyPr>
          <a:lstStyle/>
          <a:p>
            <a:pPr marL="0" marR="0" lvl="0" indent="0" algn="r" defTabSz="91757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200" b="0" i="0" u="none" strike="noStrike" kern="1200" cap="none" spc="0" baseline="0">
              <a:solidFill>
                <a:srgbClr val="000000"/>
              </a:solidFill>
              <a:uFillTx/>
              <a:latin typeface="Times New Roman" pitchFamily="18"/>
              <a:ea typeface=""/>
              <a:cs typeface=""/>
            </a:endParaRPr>
          </a:p>
        </p:txBody>
      </p:sp>
      <p:sp>
        <p:nvSpPr>
          <p:cNvPr id="8" name="Rectangle 4"/>
          <p:cNvSpPr txBox="1">
            <a:spLocks noGrp="1"/>
          </p:cNvSpPr>
          <p:nvPr>
            <p:ph type="ftr" sz="quarter" idx="2"/>
          </p:nvPr>
        </p:nvSpPr>
        <p:spPr>
          <a:xfrm>
            <a:off x="0" y="9250363"/>
            <a:ext cx="2971800" cy="487366"/>
          </a:xfrm>
          <a:prstGeom prst="rect">
            <a:avLst/>
          </a:prstGeom>
          <a:noFill/>
          <a:ln>
            <a:noFill/>
          </a:ln>
        </p:spPr>
        <p:txBody>
          <a:bodyPr vert="horz" wrap="square" lIns="91814" tIns="45902" rIns="91814" bIns="45902" anchor="b" anchorCtr="0" compatLnSpc="1">
            <a:noAutofit/>
          </a:bodyPr>
          <a:lstStyle/>
          <a:p>
            <a:pPr marL="0" marR="0" lvl="0" indent="0" algn="l" defTabSz="917572"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i-FI" sz="1200" b="0" i="0" u="none" strike="noStrike" kern="1200" cap="none" spc="0" baseline="0">
              <a:solidFill>
                <a:srgbClr val="000000"/>
              </a:solidFill>
              <a:uFillTx/>
              <a:latin typeface="Times New Roman" pitchFamily="18"/>
              <a:ea typeface=""/>
              <a:cs typeface=""/>
            </a:endParaRPr>
          </a:p>
        </p:txBody>
      </p:sp>
      <p:sp>
        <p:nvSpPr>
          <p:cNvPr id="9" name="Rectangle 5"/>
          <p:cNvSpPr txBox="1">
            <a:spLocks noGrp="1"/>
          </p:cNvSpPr>
          <p:nvPr>
            <p:ph type="sldNum" sz="quarter" idx="3"/>
          </p:nvPr>
        </p:nvSpPr>
        <p:spPr>
          <a:xfrm>
            <a:off x="3886200" y="9250363"/>
            <a:ext cx="2971800" cy="487366"/>
          </a:xfrm>
          <a:prstGeom prst="rect">
            <a:avLst/>
          </a:prstGeom>
          <a:noFill/>
          <a:ln>
            <a:noFill/>
          </a:ln>
        </p:spPr>
        <p:txBody>
          <a:bodyPr vert="horz" wrap="square" lIns="91814" tIns="45902" rIns="91814" bIns="45902" anchor="b" anchorCtr="0" compatLnSpc="1">
            <a:noAutofit/>
          </a:bodyPr>
          <a:lstStyle/>
          <a:p>
            <a:pPr marL="0" marR="0" lvl="0" indent="0" algn="r" defTabSz="917572" rtl="0" fontAlgn="auto" hangingPunct="1">
              <a:lnSpc>
                <a:spcPct val="100000"/>
              </a:lnSpc>
              <a:spcBef>
                <a:spcPts val="0"/>
              </a:spcBef>
              <a:spcAft>
                <a:spcPts val="0"/>
              </a:spcAft>
              <a:buNone/>
              <a:tabLst/>
              <a:defRPr sz="1800" b="0" i="0" u="none" strike="noStrike" kern="0" cap="none" spc="0" baseline="0">
                <a:solidFill>
                  <a:srgbClr val="000000"/>
                </a:solidFill>
                <a:uFillTx/>
              </a:defRPr>
            </a:pPr>
            <a:fld id="{33877FD7-0F8D-440E-AEB5-8EA510EF4330}" type="slidenum">
              <a:t>‹#›</a:t>
            </a:fld>
            <a:endParaRPr lang="fi-FI" sz="1200" b="0" i="0" u="none" strike="noStrike" kern="1200" cap="none" spc="0" baseline="0">
              <a:solidFill>
                <a:srgbClr val="000000"/>
              </a:solidFill>
              <a:uFillTx/>
              <a:latin typeface="Times New Roman" pitchFamily="18"/>
              <a:ea typeface=""/>
              <a:cs typeface=""/>
            </a:endParaRPr>
          </a:p>
        </p:txBody>
      </p:sp>
    </p:spTree>
    <p:extLst>
      <p:ext uri="{BB962C8B-B14F-4D97-AF65-F5344CB8AC3E}">
        <p14:creationId xmlns:p14="http://schemas.microsoft.com/office/powerpoint/2010/main" val="301312458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 name="Ylätunnisteen paikkamerkki 1"/>
          <p:cNvSpPr txBox="1">
            <a:spLocks noGrp="1"/>
          </p:cNvSpPr>
          <p:nvPr>
            <p:ph type="hdr" sz="quarter"/>
          </p:nvPr>
        </p:nvSpPr>
        <p:spPr>
          <a:xfrm>
            <a:off x="0" y="0"/>
            <a:ext cx="2971800" cy="487366"/>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fi-FI" sz="1200" b="0" i="0" u="none" strike="noStrike" kern="1200" cap="none" spc="0" baseline="0">
                <a:solidFill>
                  <a:srgbClr val="000000"/>
                </a:solidFill>
                <a:uFillTx/>
                <a:latin typeface="Times New Roman" pitchFamily="18"/>
                <a:ea typeface=""/>
                <a:cs typeface=""/>
              </a:defRPr>
            </a:lvl1pPr>
          </a:lstStyle>
          <a:p>
            <a:pPr lvl="0"/>
            <a:endParaRPr lang="fi-FI"/>
          </a:p>
        </p:txBody>
      </p:sp>
      <p:sp>
        <p:nvSpPr>
          <p:cNvPr id="9" name="Päivämäärän paikkamerkki 2"/>
          <p:cNvSpPr txBox="1">
            <a:spLocks noGrp="1"/>
          </p:cNvSpPr>
          <p:nvPr>
            <p:ph type="dt" idx="1"/>
          </p:nvPr>
        </p:nvSpPr>
        <p:spPr>
          <a:xfrm>
            <a:off x="3884608" y="0"/>
            <a:ext cx="2971800" cy="487366"/>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0">
              <a:lnSpc>
                <a:spcPct val="100000"/>
              </a:lnSpc>
              <a:spcBef>
                <a:spcPts val="0"/>
              </a:spcBef>
              <a:spcAft>
                <a:spcPts val="0"/>
              </a:spcAft>
              <a:buNone/>
              <a:tabLst/>
              <a:defRPr lang="fi-FI" sz="1200" b="0" i="0" u="none" strike="noStrike" kern="1200" cap="none" spc="0" baseline="0">
                <a:solidFill>
                  <a:srgbClr val="000000"/>
                </a:solidFill>
                <a:uFillTx/>
                <a:latin typeface="Times New Roman" pitchFamily="18"/>
                <a:ea typeface=""/>
                <a:cs typeface=""/>
              </a:defRPr>
            </a:lvl1pPr>
          </a:lstStyle>
          <a:p>
            <a:pPr lvl="0"/>
            <a:fld id="{E69D2AC0-39D8-400D-A213-5BAF5534AECB}" type="datetime1">
              <a:rPr lang="fi-FI"/>
              <a:pPr lvl="0"/>
              <a:t>3.3.2017</a:t>
            </a:fld>
            <a:endParaRPr lang="fi-FI"/>
          </a:p>
        </p:txBody>
      </p:sp>
      <p:sp>
        <p:nvSpPr>
          <p:cNvPr id="10" name="Dian kuvan paikkamerkki 3"/>
          <p:cNvSpPr>
            <a:spLocks noGrp="1" noRot="1" noChangeAspect="1"/>
          </p:cNvSpPr>
          <p:nvPr>
            <p:ph type="sldImg" idx="2"/>
          </p:nvPr>
        </p:nvSpPr>
        <p:spPr>
          <a:xfrm>
            <a:off x="995360" y="730248"/>
            <a:ext cx="4867278" cy="3651254"/>
          </a:xfrm>
          <a:prstGeom prst="rect">
            <a:avLst/>
          </a:prstGeom>
          <a:noFill/>
          <a:ln w="12701">
            <a:solidFill>
              <a:srgbClr val="000000"/>
            </a:solidFill>
            <a:prstDash val="solid"/>
          </a:ln>
        </p:spPr>
      </p:sp>
      <p:sp>
        <p:nvSpPr>
          <p:cNvPr id="11" name="Huomautusten paikkamerkki 4"/>
          <p:cNvSpPr txBox="1">
            <a:spLocks noGrp="1"/>
          </p:cNvSpPr>
          <p:nvPr>
            <p:ph type="body" sz="quarter" idx="3"/>
          </p:nvPr>
        </p:nvSpPr>
        <p:spPr>
          <a:xfrm>
            <a:off x="685800" y="4625977"/>
            <a:ext cx="5486400" cy="4381503"/>
          </a:xfrm>
          <a:prstGeom prst="rect">
            <a:avLst/>
          </a:prstGeom>
          <a:noFill/>
          <a:ln>
            <a:noFill/>
          </a:ln>
        </p:spPr>
        <p:txBody>
          <a:bodyPr vert="horz" wrap="square" lIns="91440" tIns="45720" rIns="91440" bIns="45720" anchor="t" anchorCtr="0" compatLnSpc="1">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12" name="Alatunnisteen paikkamerkki 5"/>
          <p:cNvSpPr txBox="1">
            <a:spLocks noGrp="1"/>
          </p:cNvSpPr>
          <p:nvPr>
            <p:ph type="ftr" sz="quarter" idx="4"/>
          </p:nvPr>
        </p:nvSpPr>
        <p:spPr>
          <a:xfrm>
            <a:off x="0" y="9248771"/>
            <a:ext cx="2971800" cy="487366"/>
          </a:xfrm>
          <a:prstGeom prst="rect">
            <a:avLst/>
          </a:prstGeom>
          <a:noFill/>
          <a:ln>
            <a:noFill/>
          </a:ln>
        </p:spPr>
        <p:txBody>
          <a:bodyPr vert="horz" wrap="square" lIns="91440" tIns="45720" rIns="91440" bIns="45720" anchor="b" anchorCtr="0" compatLnSpc="1">
            <a:noAutofit/>
          </a:bodyPr>
          <a:lstStyle>
            <a:lvl1pPr marL="0" marR="0" lvl="0" indent="0" algn="l" defTabSz="914400" rtl="0" fontAlgn="auto" hangingPunct="0">
              <a:lnSpc>
                <a:spcPct val="100000"/>
              </a:lnSpc>
              <a:spcBef>
                <a:spcPts val="0"/>
              </a:spcBef>
              <a:spcAft>
                <a:spcPts val="0"/>
              </a:spcAft>
              <a:buNone/>
              <a:tabLst/>
              <a:defRPr lang="fi-FI" sz="1200" b="0" i="0" u="none" strike="noStrike" kern="1200" cap="none" spc="0" baseline="0">
                <a:solidFill>
                  <a:srgbClr val="000000"/>
                </a:solidFill>
                <a:uFillTx/>
                <a:latin typeface="Times New Roman" pitchFamily="18"/>
                <a:ea typeface=""/>
                <a:cs typeface=""/>
              </a:defRPr>
            </a:lvl1pPr>
          </a:lstStyle>
          <a:p>
            <a:pPr lvl="0"/>
            <a:endParaRPr lang="fi-FI"/>
          </a:p>
        </p:txBody>
      </p:sp>
      <p:sp>
        <p:nvSpPr>
          <p:cNvPr id="13" name="Dian numeron paikkamerkki 6"/>
          <p:cNvSpPr txBox="1">
            <a:spLocks noGrp="1"/>
          </p:cNvSpPr>
          <p:nvPr>
            <p:ph type="sldNum" sz="quarter" idx="5"/>
          </p:nvPr>
        </p:nvSpPr>
        <p:spPr>
          <a:xfrm>
            <a:off x="3884608" y="9248771"/>
            <a:ext cx="2971800" cy="48736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0">
              <a:lnSpc>
                <a:spcPct val="100000"/>
              </a:lnSpc>
              <a:spcBef>
                <a:spcPts val="0"/>
              </a:spcBef>
              <a:spcAft>
                <a:spcPts val="0"/>
              </a:spcAft>
              <a:buNone/>
              <a:tabLst/>
              <a:defRPr lang="fi-FI" sz="1200" b="0" i="0" u="none" strike="noStrike" kern="1200" cap="none" spc="0" baseline="0">
                <a:solidFill>
                  <a:srgbClr val="000000"/>
                </a:solidFill>
                <a:uFillTx/>
                <a:latin typeface="Times New Roman" pitchFamily="18"/>
                <a:ea typeface=""/>
                <a:cs typeface=""/>
              </a:defRPr>
            </a:lvl1pPr>
          </a:lstStyle>
          <a:p>
            <a:pPr lvl="0"/>
            <a:fld id="{90C1B15D-52AC-4853-886A-645FF2D05261}" type="slidenum">
              <a:t>‹#›</a:t>
            </a:fld>
            <a:endParaRPr lang="fi-FI"/>
          </a:p>
        </p:txBody>
      </p:sp>
      <p:sp>
        <p:nvSpPr>
          <p:cNvPr id="2" name="Header Placeholder 1"/>
          <p:cNvSpPr>
            <a:spLocks noGrp="1"/>
          </p:cNvSpPr>
          <p:nvPr>
            <p:ph type="hdr" sz="quarter"/>
          </p:nvPr>
        </p:nvSpPr>
        <p:spPr>
          <a:xfrm>
            <a:off x="0" y="0"/>
            <a:ext cx="2971800" cy="48736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87363"/>
          </a:xfrm>
          <a:prstGeom prst="rect">
            <a:avLst/>
          </a:prstGeom>
        </p:spPr>
        <p:txBody>
          <a:bodyPr vert="horz" lIns="91440" tIns="45720" rIns="91440" bIns="45720" rtlCol="0"/>
          <a:lstStyle>
            <a:lvl1pPr algn="r">
              <a:defRPr sz="1200"/>
            </a:lvl1pPr>
          </a:lstStyle>
          <a:p>
            <a:fld id="{3DFF34EC-3F47-4983-AAF6-2B010CAE5DC6}" type="datetimeFigureOut">
              <a:rPr lang="en-US"/>
              <a:t>3/3/2017</a:t>
            </a:fld>
            <a:endParaRPr lang="en-US"/>
          </a:p>
        </p:txBody>
      </p:sp>
      <p:sp>
        <p:nvSpPr>
          <p:cNvPr id="4" name="Slide Image Placeholder 3"/>
          <p:cNvSpPr>
            <a:spLocks noGrp="1" noRot="1" noChangeAspect="1"/>
          </p:cNvSpPr>
          <p:nvPr>
            <p:ph type="sldImg" idx="2"/>
          </p:nvPr>
        </p:nvSpPr>
        <p:spPr>
          <a:xfrm>
            <a:off x="1238250" y="1217613"/>
            <a:ext cx="4381500" cy="32861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686300"/>
            <a:ext cx="5486400" cy="383381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250363"/>
            <a:ext cx="2971800" cy="487362"/>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9250363"/>
            <a:ext cx="2971800" cy="487362"/>
          </a:xfrm>
          <a:prstGeom prst="rect">
            <a:avLst/>
          </a:prstGeom>
        </p:spPr>
        <p:txBody>
          <a:bodyPr vert="horz" lIns="91440" tIns="45720" rIns="91440" bIns="45720" rtlCol="0" anchor="b"/>
          <a:lstStyle>
            <a:lvl1pPr algn="r">
              <a:defRPr sz="1200"/>
            </a:lvl1pPr>
          </a:lstStyle>
          <a:p>
            <a:fld id="{8E8149EE-57DE-44D1-A306-91ABD59EF56D}" type="slidenum">
              <a:t>‹#›</a:t>
            </a:fld>
            <a:endParaRPr lang="en-US"/>
          </a:p>
        </p:txBody>
      </p:sp>
    </p:spTree>
    <p:extLst>
      <p:ext uri="{BB962C8B-B14F-4D97-AF65-F5344CB8AC3E}">
        <p14:creationId xmlns:p14="http://schemas.microsoft.com/office/powerpoint/2010/main" val="2813466945"/>
      </p:ext>
    </p:extLst>
  </p:cSld>
  <p:clrMap bg1="lt1" tx1="dk1" bg2="lt2" tx2="dk2" accent1="accent1" accent2="accent2" accent3="accent3" accent4="accent4" accent5="accent5" accent6="accent6" hlink="hlink" folHlink="folHlink"/>
  <p:notesStyle>
    <a:lvl1pPr marL="0" marR="0" lvl="0" indent="0" algn="l" defTabSz="914400" rtl="0" fontAlgn="auto" hangingPunct="0">
      <a:lnSpc>
        <a:spcPct val="100000"/>
      </a:lnSpc>
      <a:spcBef>
        <a:spcPts val="400"/>
      </a:spcBef>
      <a:spcAft>
        <a:spcPts val="0"/>
      </a:spcAft>
      <a:buNone/>
      <a:tabLst/>
      <a:defRPr lang="fi-FI" sz="1200" b="0" i="0" u="none" strike="noStrike" kern="1200" cap="none" spc="0" baseline="0">
        <a:solidFill>
          <a:srgbClr val="000000"/>
        </a:solidFill>
        <a:uFillTx/>
        <a:latin typeface="Calibri"/>
      </a:defRPr>
    </a:lvl1pPr>
    <a:lvl2pPr marL="457200" marR="0" lvl="1" indent="0" algn="l" defTabSz="914400" rtl="0" fontAlgn="auto" hangingPunct="0">
      <a:lnSpc>
        <a:spcPct val="100000"/>
      </a:lnSpc>
      <a:spcBef>
        <a:spcPts val="400"/>
      </a:spcBef>
      <a:spcAft>
        <a:spcPts val="0"/>
      </a:spcAft>
      <a:buNone/>
      <a:tabLst/>
      <a:defRPr lang="fi-FI" sz="1200" b="0" i="0" u="none" strike="noStrike" kern="1200" cap="none" spc="0" baseline="0">
        <a:solidFill>
          <a:srgbClr val="000000"/>
        </a:solidFill>
        <a:uFillTx/>
        <a:latin typeface="Calibri"/>
      </a:defRPr>
    </a:lvl2pPr>
    <a:lvl3pPr marL="914400" marR="0" lvl="2" indent="0" algn="l" defTabSz="914400" rtl="0" fontAlgn="auto" hangingPunct="0">
      <a:lnSpc>
        <a:spcPct val="100000"/>
      </a:lnSpc>
      <a:spcBef>
        <a:spcPts val="400"/>
      </a:spcBef>
      <a:spcAft>
        <a:spcPts val="0"/>
      </a:spcAft>
      <a:buNone/>
      <a:tabLst/>
      <a:defRPr lang="fi-FI" sz="1200" b="0" i="0" u="none" strike="noStrike" kern="1200" cap="none" spc="0" baseline="0">
        <a:solidFill>
          <a:srgbClr val="000000"/>
        </a:solidFill>
        <a:uFillTx/>
        <a:latin typeface="Calibri"/>
      </a:defRPr>
    </a:lvl3pPr>
    <a:lvl4pPr marL="1371600" marR="0" lvl="3" indent="0" algn="l" defTabSz="914400" rtl="0" fontAlgn="auto" hangingPunct="0">
      <a:lnSpc>
        <a:spcPct val="100000"/>
      </a:lnSpc>
      <a:spcBef>
        <a:spcPts val="400"/>
      </a:spcBef>
      <a:spcAft>
        <a:spcPts val="0"/>
      </a:spcAft>
      <a:buNone/>
      <a:tabLst/>
      <a:defRPr lang="fi-FI" sz="1200" b="0" i="0" u="none" strike="noStrike" kern="1200" cap="none" spc="0" baseline="0">
        <a:solidFill>
          <a:srgbClr val="000000"/>
        </a:solidFill>
        <a:uFillTx/>
        <a:latin typeface="Calibri"/>
      </a:defRPr>
    </a:lvl4pPr>
    <a:lvl5pPr marL="1828800" marR="0" lvl="4" indent="0" algn="l" defTabSz="914400" rtl="0" fontAlgn="auto" hangingPunct="0">
      <a:lnSpc>
        <a:spcPct val="100000"/>
      </a:lnSpc>
      <a:spcBef>
        <a:spcPts val="400"/>
      </a:spcBef>
      <a:spcAft>
        <a:spcPts val="0"/>
      </a:spcAft>
      <a:buNone/>
      <a:tabLst/>
      <a:defRPr lang="fi-FI" sz="1200" b="0" i="0" u="none" strike="noStrike" kern="1200" cap="none" spc="0" baseline="0">
        <a:solidFill>
          <a:srgbClr val="000000"/>
        </a:solidFill>
        <a:uFillTx/>
        <a:latin typeface="Calibri"/>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n kuvan paikkamerkki 1"/>
          <p:cNvSpPr>
            <a:spLocks noGrp="1" noRot="1" noChangeAspect="1"/>
          </p:cNvSpPr>
          <p:nvPr>
            <p:ph type="sldImg"/>
          </p:nvPr>
        </p:nvSpPr>
        <p:spPr>
          <a:xfrm>
            <a:off x="995363" y="730250"/>
            <a:ext cx="4867275" cy="3651250"/>
          </a:xfrm>
        </p:spPr>
      </p:sp>
      <p:sp>
        <p:nvSpPr>
          <p:cNvPr id="3" name="Huomautusten paikkamerkki 2"/>
          <p:cNvSpPr>
            <a:spLocks noGrp="1"/>
          </p:cNvSpPr>
          <p:nvPr>
            <p:ph type="body" idx="1"/>
          </p:nvPr>
        </p:nvSpPr>
        <p:spPr/>
        <p:txBody>
          <a:bodyPr/>
          <a:lstStyle/>
          <a:p>
            <a:endParaRPr lang="fi-FI"/>
          </a:p>
        </p:txBody>
      </p:sp>
      <p:sp>
        <p:nvSpPr>
          <p:cNvPr id="4" name="Dian numeron paikkamerkki 3"/>
          <p:cNvSpPr>
            <a:spLocks noGrp="1"/>
          </p:cNvSpPr>
          <p:nvPr>
            <p:ph type="sldNum" sz="quarter" idx="10"/>
          </p:nvPr>
        </p:nvSpPr>
        <p:spPr/>
        <p:txBody>
          <a:bodyPr/>
          <a:lstStyle/>
          <a:p>
            <a:pPr lvl="0"/>
            <a:fld id="{90C1B15D-52AC-4853-886A-645FF2D05261}" type="slidenum">
              <a:rPr lang="fi-FI" smtClean="0"/>
              <a:t>4</a:t>
            </a:fld>
            <a:endParaRPr lang="fi-FI"/>
          </a:p>
        </p:txBody>
      </p:sp>
      <p:sp>
        <p:nvSpPr>
          <p:cNvPr id="5" name="Dian numeron paikkamerkki 4"/>
          <p:cNvSpPr>
            <a:spLocks noGrp="1"/>
          </p:cNvSpPr>
          <p:nvPr>
            <p:ph type="sldNum" sz="quarter" idx="11"/>
          </p:nvPr>
        </p:nvSpPr>
        <p:spPr/>
        <p:txBody>
          <a:bodyPr/>
          <a:lstStyle/>
          <a:p>
            <a:fld id="{8E8149EE-57DE-44D1-A306-91ABD59EF56D}" type="slidenum">
              <a:rPr lang="fi-FI" smtClean="0"/>
              <a:t>4</a:t>
            </a:fld>
            <a:endParaRPr lang="fi-FI"/>
          </a:p>
        </p:txBody>
      </p:sp>
    </p:spTree>
    <p:extLst>
      <p:ext uri="{BB962C8B-B14F-4D97-AF65-F5344CB8AC3E}">
        <p14:creationId xmlns:p14="http://schemas.microsoft.com/office/powerpoint/2010/main" val="3288961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grpSp>
        <p:nvGrpSpPr>
          <p:cNvPr id="2" name="Group 15"/>
          <p:cNvGrpSpPr/>
          <p:nvPr/>
        </p:nvGrpSpPr>
        <p:grpSpPr>
          <a:xfrm>
            <a:off x="4334932" y="1169929"/>
            <a:ext cx="4814837" cy="4993803"/>
            <a:chOff x="4334932" y="1169929"/>
            <a:chExt cx="4814837" cy="4993803"/>
          </a:xfrm>
        </p:grpSpPr>
        <p:cxnSp>
          <p:nvCxnSpPr>
            <p:cNvPr id="3" name="Straight Connector 16"/>
            <p:cNvCxnSpPr/>
            <p:nvPr/>
          </p:nvCxnSpPr>
          <p:spPr>
            <a:xfrm flipH="1">
              <a:off x="6009263" y="1169929"/>
              <a:ext cx="3134737" cy="3134746"/>
            </a:xfrm>
            <a:prstGeom prst="straightConnector1">
              <a:avLst/>
            </a:prstGeom>
            <a:noFill/>
            <a:ln w="12701" cap="flat">
              <a:solidFill>
                <a:srgbClr val="FFFFFF"/>
              </a:solidFill>
              <a:prstDash val="solid"/>
              <a:miter/>
            </a:ln>
          </p:spPr>
        </p:cxnSp>
        <p:cxnSp>
          <p:nvCxnSpPr>
            <p:cNvPr id="4" name="Straight Connector 18"/>
            <p:cNvCxnSpPr/>
            <p:nvPr/>
          </p:nvCxnSpPr>
          <p:spPr>
            <a:xfrm flipH="1">
              <a:off x="4334932" y="1348895"/>
              <a:ext cx="4814837" cy="4814837"/>
            </a:xfrm>
            <a:prstGeom prst="straightConnector1">
              <a:avLst/>
            </a:prstGeom>
            <a:noFill/>
            <a:ln w="12701" cap="flat">
              <a:solidFill>
                <a:srgbClr val="FFFFFF"/>
              </a:solidFill>
              <a:prstDash val="solid"/>
              <a:miter/>
            </a:ln>
          </p:spPr>
        </p:cxnSp>
        <p:cxnSp>
          <p:nvCxnSpPr>
            <p:cNvPr id="5" name="Straight Connector 20"/>
            <p:cNvCxnSpPr/>
            <p:nvPr/>
          </p:nvCxnSpPr>
          <p:spPr>
            <a:xfrm flipH="1">
              <a:off x="5225594" y="1469267"/>
              <a:ext cx="3912050" cy="3912059"/>
            </a:xfrm>
            <a:prstGeom prst="straightConnector1">
              <a:avLst/>
            </a:prstGeom>
            <a:noFill/>
            <a:ln w="12701" cap="flat">
              <a:solidFill>
                <a:srgbClr val="FFFFFF"/>
              </a:solidFill>
              <a:prstDash val="solid"/>
              <a:miter/>
            </a:ln>
          </p:spPr>
        </p:cxnSp>
        <p:cxnSp>
          <p:nvCxnSpPr>
            <p:cNvPr id="6" name="Straight Connector 21"/>
            <p:cNvCxnSpPr/>
            <p:nvPr/>
          </p:nvCxnSpPr>
          <p:spPr>
            <a:xfrm flipH="1">
              <a:off x="5304589" y="1307857"/>
              <a:ext cx="3839411" cy="3839410"/>
            </a:xfrm>
            <a:prstGeom prst="straightConnector1">
              <a:avLst/>
            </a:prstGeom>
            <a:noFill/>
            <a:ln w="31747" cap="flat">
              <a:solidFill>
                <a:srgbClr val="FFFFFF"/>
              </a:solidFill>
              <a:prstDash val="solid"/>
              <a:miter/>
            </a:ln>
          </p:spPr>
        </p:cxnSp>
        <p:cxnSp>
          <p:nvCxnSpPr>
            <p:cNvPr id="7" name="Straight Connector 22"/>
            <p:cNvCxnSpPr/>
            <p:nvPr/>
          </p:nvCxnSpPr>
          <p:spPr>
            <a:xfrm flipH="1">
              <a:off x="5707081" y="1770196"/>
              <a:ext cx="3430563" cy="3430572"/>
            </a:xfrm>
            <a:prstGeom prst="straightConnector1">
              <a:avLst/>
            </a:prstGeom>
            <a:noFill/>
            <a:ln w="31747" cap="flat">
              <a:solidFill>
                <a:srgbClr val="FFFFFF"/>
              </a:solidFill>
              <a:prstDash val="solid"/>
              <a:miter/>
            </a:ln>
          </p:spPr>
        </p:cxnSp>
      </p:grpSp>
      <p:sp>
        <p:nvSpPr>
          <p:cNvPr id="8" name="Title 1"/>
          <p:cNvSpPr txBox="1">
            <a:spLocks noGrp="1"/>
          </p:cNvSpPr>
          <p:nvPr>
            <p:ph type="ctrTitle"/>
          </p:nvPr>
        </p:nvSpPr>
        <p:spPr>
          <a:xfrm>
            <a:off x="533396" y="533396"/>
            <a:ext cx="6154716" cy="3124203"/>
          </a:xfrm>
        </p:spPr>
        <p:txBody>
          <a:bodyPr anchor="b"/>
          <a:lstStyle>
            <a:lvl1pPr>
              <a:defRPr sz="4400"/>
            </a:lvl1pPr>
          </a:lstStyle>
          <a:p>
            <a:pPr lvl="0"/>
            <a:r>
              <a:rPr lang="fi-FI"/>
              <a:t>Muokkaa perustyyl. napsautt.</a:t>
            </a:r>
            <a:endParaRPr lang="en-US"/>
          </a:p>
        </p:txBody>
      </p:sp>
      <p:sp>
        <p:nvSpPr>
          <p:cNvPr id="9" name="Subtitle 2"/>
          <p:cNvSpPr txBox="1">
            <a:spLocks noGrp="1"/>
          </p:cNvSpPr>
          <p:nvPr>
            <p:ph type="subTitle" idx="1"/>
          </p:nvPr>
        </p:nvSpPr>
        <p:spPr>
          <a:xfrm>
            <a:off x="533396" y="3843872"/>
            <a:ext cx="4954246" cy="1913464"/>
          </a:xfrm>
        </p:spPr>
        <p:txBody>
          <a:bodyPr anchor="t"/>
          <a:lstStyle>
            <a:lvl1pPr marL="0" indent="0">
              <a:buNone/>
              <a:defRPr/>
            </a:lvl1pPr>
          </a:lstStyle>
          <a:p>
            <a:pPr lvl="0"/>
            <a:r>
              <a:rPr lang="fi-FI"/>
              <a:t>Muokkaa alaotsikon perustyyliä napsautt.</a:t>
            </a:r>
            <a:endParaRPr lang="en-US"/>
          </a:p>
        </p:txBody>
      </p:sp>
      <p:sp>
        <p:nvSpPr>
          <p:cNvPr id="10"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11"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12" name="Slide Number Placeholder 5"/>
          <p:cNvSpPr txBox="1">
            <a:spLocks noGrp="1"/>
          </p:cNvSpPr>
          <p:nvPr>
            <p:ph type="sldNum" sz="quarter" idx="8"/>
          </p:nvPr>
        </p:nvSpPr>
        <p:spPr>
          <a:xfrm>
            <a:off x="7774429" y="5578480"/>
            <a:ext cx="856902" cy="669926"/>
          </a:xfrm>
        </p:spPr>
        <p:txBody>
          <a:bodyPr/>
          <a:lstStyle>
            <a:lvl1pPr>
              <a:defRPr/>
            </a:lvl1pPr>
          </a:lstStyle>
          <a:p>
            <a:pPr lvl="0"/>
            <a:fld id="{D11BD78D-0C2D-438C-84EB-5BD8F995C14C}" type="slidenum">
              <a:t>‹#›</a:t>
            </a:fld>
            <a:endParaRPr lang="fi-FI"/>
          </a:p>
        </p:txBody>
      </p:sp>
    </p:spTree>
    <p:extLst>
      <p:ext uri="{BB962C8B-B14F-4D97-AF65-F5344CB8AC3E}">
        <p14:creationId xmlns:p14="http://schemas.microsoft.com/office/powerpoint/2010/main" val="242318902"/>
      </p:ext>
    </p:extLst>
  </p:cSld>
  <p:clrMapOvr>
    <a:masterClrMapping/>
  </p:clrMapOvr>
  <p:transition>
    <p:zoom dir="in"/>
  </p:transition>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amakuva ja kuvateksti">
    <p:spTree>
      <p:nvGrpSpPr>
        <p:cNvPr id="1" name=""/>
        <p:cNvGrpSpPr/>
        <p:nvPr/>
      </p:nvGrpSpPr>
      <p:grpSpPr>
        <a:xfrm>
          <a:off x="0" y="0"/>
          <a:ext cx="0" cy="0"/>
          <a:chOff x="0" y="0"/>
          <a:chExt cx="0" cy="0"/>
        </a:xfrm>
      </p:grpSpPr>
      <p:grpSp>
        <p:nvGrpSpPr>
          <p:cNvPr id="8" name="Group 6"/>
          <p:cNvGrpSpPr/>
          <p:nvPr/>
        </p:nvGrpSpPr>
        <p:grpSpPr>
          <a:xfrm>
            <a:off x="6670676" y="3894667"/>
            <a:ext cx="2470452" cy="2658536"/>
            <a:chOff x="6670676" y="3894667"/>
            <a:chExt cx="2470452" cy="2658536"/>
          </a:xfrm>
        </p:grpSpPr>
        <p:cxnSp>
          <p:nvCxnSpPr>
            <p:cNvPr id="9"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0"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1"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2"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3"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4495803"/>
            <a:ext cx="6554867" cy="1524003"/>
          </a:xfrm>
        </p:spPr>
        <p:txBody>
          <a:bodyPr/>
          <a:lstStyle>
            <a:lvl1pPr>
              <a:defRPr/>
            </a:lvl1pPr>
          </a:lstStyle>
          <a:p>
            <a:pPr lvl="0"/>
            <a:r>
              <a:rPr lang="fi-FI"/>
              <a:t>Muokkaa perustyyl. napsautt.</a:t>
            </a:r>
            <a:endParaRPr lang="en-US"/>
          </a:p>
        </p:txBody>
      </p:sp>
      <p:sp>
        <p:nvSpPr>
          <p:cNvPr id="3" name="Picture Placeholder 2"/>
          <p:cNvSpPr txBox="1">
            <a:spLocks noGrp="1"/>
          </p:cNvSpPr>
          <p:nvPr>
            <p:ph type="pic" idx="4294967295"/>
          </p:nvPr>
        </p:nvSpPr>
        <p:spPr>
          <a:xfrm>
            <a:off x="533396" y="533396"/>
            <a:ext cx="8077196" cy="3124203"/>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fi-FI"/>
              <a:t>Lisää kuva napsauttamalla kuvaketta</a:t>
            </a:r>
            <a:endParaRPr lang="en-US"/>
          </a:p>
        </p:txBody>
      </p:sp>
      <p:sp>
        <p:nvSpPr>
          <p:cNvPr id="4" name="Text Placeholder 9"/>
          <p:cNvSpPr txBox="1">
            <a:spLocks noGrp="1"/>
          </p:cNvSpPr>
          <p:nvPr>
            <p:ph type="body" idx="4294967295"/>
          </p:nvPr>
        </p:nvSpPr>
        <p:spPr>
          <a:xfrm>
            <a:off x="762006" y="3843863"/>
            <a:ext cx="7281330" cy="457200"/>
          </a:xfrm>
        </p:spPr>
        <p:txBody>
          <a:bodyPr anchor="t"/>
          <a:lstStyle>
            <a:lvl1pPr marL="0" indent="0">
              <a:spcBef>
                <a:spcPts val="400"/>
              </a:spcBef>
              <a:buNone/>
              <a:defRPr sz="1600"/>
            </a:lvl1pPr>
          </a:lstStyle>
          <a:p>
            <a:pPr lvl="0"/>
            <a:r>
              <a:rPr lang="fi-FI"/>
              <a:t>Muokkaa tekstin perustyylejä napsauttamalla</a:t>
            </a:r>
          </a:p>
        </p:txBody>
      </p:sp>
      <p:sp>
        <p:nvSpPr>
          <p:cNvPr id="5" name="Date Placeholder 2"/>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3"/>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4"/>
          <p:cNvSpPr txBox="1">
            <a:spLocks noGrp="1"/>
          </p:cNvSpPr>
          <p:nvPr>
            <p:ph type="sldNum" sz="quarter" idx="8"/>
          </p:nvPr>
        </p:nvSpPr>
        <p:spPr>
          <a:xfrm>
            <a:off x="7774429" y="5578480"/>
            <a:ext cx="856902" cy="669926"/>
          </a:xfrm>
        </p:spPr>
        <p:txBody>
          <a:bodyPr/>
          <a:lstStyle>
            <a:lvl1pPr>
              <a:defRPr/>
            </a:lvl1pPr>
          </a:lstStyle>
          <a:p>
            <a:pPr lvl="0"/>
            <a:fld id="{D5F3B062-9C44-41A6-B5A4-3F4A0166E4BE}" type="slidenum">
              <a:t>‹#›</a:t>
            </a:fld>
            <a:endParaRPr lang="fi-FI"/>
          </a:p>
        </p:txBody>
      </p:sp>
    </p:spTree>
    <p:extLst>
      <p:ext uri="{BB962C8B-B14F-4D97-AF65-F5344CB8AC3E}">
        <p14:creationId xmlns:p14="http://schemas.microsoft.com/office/powerpoint/2010/main" val="597682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Otsikko ja kuvateksti">
    <p:spTree>
      <p:nvGrpSpPr>
        <p:cNvPr id="1" name=""/>
        <p:cNvGrpSpPr/>
        <p:nvPr/>
      </p:nvGrpSpPr>
      <p:grpSpPr>
        <a:xfrm>
          <a:off x="0" y="0"/>
          <a:ext cx="0" cy="0"/>
          <a:chOff x="0" y="0"/>
          <a:chExt cx="0" cy="0"/>
        </a:xfrm>
      </p:grpSpPr>
      <p:grpSp>
        <p:nvGrpSpPr>
          <p:cNvPr id="7" name="Group 6"/>
          <p:cNvGrpSpPr/>
          <p:nvPr/>
        </p:nvGrpSpPr>
        <p:grpSpPr>
          <a:xfrm>
            <a:off x="6670676" y="3894667"/>
            <a:ext cx="2470452" cy="2658536"/>
            <a:chOff x="6670676" y="3894667"/>
            <a:chExt cx="2470452" cy="2658536"/>
          </a:xfrm>
        </p:grpSpPr>
        <p:cxnSp>
          <p:nvCxnSpPr>
            <p:cNvPr id="8"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9"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0"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1"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2"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533396"/>
            <a:ext cx="8077196" cy="2895603"/>
          </a:xfrm>
        </p:spPr>
        <p:txBody>
          <a:bodyPr/>
          <a:lstStyle>
            <a:lvl1pPr>
              <a:defRPr sz="2800"/>
            </a:lvl1pPr>
          </a:lstStyle>
          <a:p>
            <a:pPr lvl="0"/>
            <a:r>
              <a:rPr lang="fi-FI"/>
              <a:t>Muokkaa perustyyl. napsautt.</a:t>
            </a:r>
            <a:endParaRPr lang="en-US"/>
          </a:p>
        </p:txBody>
      </p:sp>
      <p:sp>
        <p:nvSpPr>
          <p:cNvPr id="3" name="Text Placeholder 2"/>
          <p:cNvSpPr txBox="1">
            <a:spLocks noGrp="1"/>
          </p:cNvSpPr>
          <p:nvPr>
            <p:ph type="body" idx="4294967295"/>
          </p:nvPr>
        </p:nvSpPr>
        <p:spPr>
          <a:xfrm>
            <a:off x="533396" y="4114800"/>
            <a:ext cx="6383554" cy="1904996"/>
          </a:xfrm>
        </p:spPr>
        <p:txBody>
          <a:bodyPr/>
          <a:lstStyle>
            <a:lvl1pPr marL="0" indent="0">
              <a:spcBef>
                <a:spcPts val="400"/>
              </a:spcBef>
              <a:buNone/>
              <a:defRPr sz="1800"/>
            </a:lvl1pPr>
          </a:lstStyle>
          <a:p>
            <a:pPr lvl="0"/>
            <a:r>
              <a:rPr lang="fi-FI"/>
              <a:t>Muokkaa tekstin perustyylejä napsauttamalla</a:t>
            </a:r>
          </a:p>
        </p:txBody>
      </p:sp>
      <p:sp>
        <p:nvSpPr>
          <p:cNvPr id="4"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5"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6" name="Slide Number Placeholder 5"/>
          <p:cNvSpPr txBox="1">
            <a:spLocks noGrp="1"/>
          </p:cNvSpPr>
          <p:nvPr>
            <p:ph type="sldNum" sz="quarter" idx="8"/>
          </p:nvPr>
        </p:nvSpPr>
        <p:spPr>
          <a:xfrm>
            <a:off x="7774429" y="5578480"/>
            <a:ext cx="856902" cy="669926"/>
          </a:xfrm>
        </p:spPr>
        <p:txBody>
          <a:bodyPr/>
          <a:lstStyle>
            <a:lvl1pPr>
              <a:defRPr/>
            </a:lvl1pPr>
          </a:lstStyle>
          <a:p>
            <a:pPr lvl="0"/>
            <a:fld id="{DF60D8F1-631B-4A86-9BDE-F05A57561AEE}" type="slidenum">
              <a:t>‹#›</a:t>
            </a:fld>
            <a:endParaRPr lang="fi-FI"/>
          </a:p>
        </p:txBody>
      </p:sp>
    </p:spTree>
    <p:extLst>
      <p:ext uri="{BB962C8B-B14F-4D97-AF65-F5344CB8AC3E}">
        <p14:creationId xmlns:p14="http://schemas.microsoft.com/office/powerpoint/2010/main" val="348360902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Lainaus ja kuvateksti">
    <p:spTree>
      <p:nvGrpSpPr>
        <p:cNvPr id="1" name=""/>
        <p:cNvGrpSpPr/>
        <p:nvPr/>
      </p:nvGrpSpPr>
      <p:grpSpPr>
        <a:xfrm>
          <a:off x="0" y="0"/>
          <a:ext cx="0" cy="0"/>
          <a:chOff x="0" y="0"/>
          <a:chExt cx="0" cy="0"/>
        </a:xfrm>
      </p:grpSpPr>
      <p:grpSp>
        <p:nvGrpSpPr>
          <p:cNvPr id="10" name="Group 6"/>
          <p:cNvGrpSpPr/>
          <p:nvPr/>
        </p:nvGrpSpPr>
        <p:grpSpPr>
          <a:xfrm>
            <a:off x="6670676" y="3894667"/>
            <a:ext cx="2470452" cy="2658536"/>
            <a:chOff x="6670676" y="3894667"/>
            <a:chExt cx="2470452" cy="2658536"/>
          </a:xfrm>
        </p:grpSpPr>
        <p:cxnSp>
          <p:nvCxnSpPr>
            <p:cNvPr id="11"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2"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3"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4"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5"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856280" y="533396"/>
            <a:ext cx="6859783" cy="2895603"/>
          </a:xfrm>
        </p:spPr>
        <p:txBody>
          <a:bodyPr/>
          <a:lstStyle>
            <a:lvl1pPr>
              <a:defRPr sz="2800"/>
            </a:lvl1pPr>
          </a:lstStyle>
          <a:p>
            <a:pPr lvl="0"/>
            <a:r>
              <a:rPr lang="fi-FI"/>
              <a:t>Muokkaa perustyyl. napsautt.</a:t>
            </a:r>
            <a:endParaRPr lang="en-US"/>
          </a:p>
        </p:txBody>
      </p:sp>
      <p:sp>
        <p:nvSpPr>
          <p:cNvPr id="3" name="Text Placeholder 9"/>
          <p:cNvSpPr txBox="1">
            <a:spLocks noGrp="1"/>
          </p:cNvSpPr>
          <p:nvPr>
            <p:ph type="body" idx="4294967295"/>
          </p:nvPr>
        </p:nvSpPr>
        <p:spPr>
          <a:xfrm>
            <a:off x="1066803" y="3429000"/>
            <a:ext cx="6402464" cy="482602"/>
          </a:xfrm>
        </p:spPr>
        <p:txBody>
          <a:bodyPr/>
          <a:lstStyle>
            <a:lvl1pPr marL="0" indent="0">
              <a:buNone/>
              <a:defRPr/>
            </a:lvl1pPr>
          </a:lstStyle>
          <a:p>
            <a:pPr lvl="0"/>
            <a:r>
              <a:rPr lang="fi-FI"/>
              <a:t>Muokkaa tekstin perustyylejä napsauttamalla</a:t>
            </a:r>
          </a:p>
        </p:txBody>
      </p:sp>
      <p:sp>
        <p:nvSpPr>
          <p:cNvPr id="4" name="Text Placeholder 2"/>
          <p:cNvSpPr txBox="1">
            <a:spLocks noGrp="1"/>
          </p:cNvSpPr>
          <p:nvPr>
            <p:ph type="body" idx="4294967295"/>
          </p:nvPr>
        </p:nvSpPr>
        <p:spPr>
          <a:xfrm>
            <a:off x="533396" y="4301072"/>
            <a:ext cx="6382356" cy="1718733"/>
          </a:xfrm>
        </p:spPr>
        <p:txBody>
          <a:bodyPr/>
          <a:lstStyle>
            <a:lvl1pPr marL="0" indent="0">
              <a:buNone/>
              <a:defRPr/>
            </a:lvl1pPr>
          </a:lstStyle>
          <a:p>
            <a:pPr lvl="0"/>
            <a:r>
              <a:rPr lang="fi-FI"/>
              <a:t>Muokkaa tekstin perustyylejä napsauttamalla</a:t>
            </a:r>
          </a:p>
        </p:txBody>
      </p:sp>
      <p:sp>
        <p:nvSpPr>
          <p:cNvPr id="5"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5"/>
          <p:cNvSpPr txBox="1">
            <a:spLocks noGrp="1"/>
          </p:cNvSpPr>
          <p:nvPr>
            <p:ph type="sldNum" sz="quarter" idx="8"/>
          </p:nvPr>
        </p:nvSpPr>
        <p:spPr>
          <a:xfrm>
            <a:off x="7774429" y="5578480"/>
            <a:ext cx="856902" cy="669926"/>
          </a:xfrm>
        </p:spPr>
        <p:txBody>
          <a:bodyPr/>
          <a:lstStyle>
            <a:lvl1pPr>
              <a:defRPr/>
            </a:lvl1pPr>
          </a:lstStyle>
          <a:p>
            <a:pPr lvl="0"/>
            <a:fld id="{4BACDD3E-99C4-4647-A792-F6C85323536A}" type="slidenum">
              <a:t>‹#›</a:t>
            </a:fld>
            <a:endParaRPr lang="fi-FI"/>
          </a:p>
        </p:txBody>
      </p:sp>
      <p:sp>
        <p:nvSpPr>
          <p:cNvPr id="8" name="TextBox 13"/>
          <p:cNvSpPr txBox="1"/>
          <p:nvPr/>
        </p:nvSpPr>
        <p:spPr>
          <a:xfrm>
            <a:off x="228600" y="710625"/>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Times New Roman" pitchFamily="18"/>
                <a:ea typeface=""/>
                <a:cs typeface=""/>
              </a:rPr>
              <a:t>“</a:t>
            </a:r>
          </a:p>
        </p:txBody>
      </p:sp>
      <p:sp>
        <p:nvSpPr>
          <p:cNvPr id="9" name="TextBox 14"/>
          <p:cNvSpPr txBox="1"/>
          <p:nvPr/>
        </p:nvSpPr>
        <p:spPr>
          <a:xfrm>
            <a:off x="7696203" y="2768602"/>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Times New Roman" pitchFamily="18"/>
                <a:ea typeface=""/>
                <a:cs typeface=""/>
              </a:rPr>
              <a:t>”</a:t>
            </a:r>
          </a:p>
        </p:txBody>
      </p:sp>
    </p:spTree>
    <p:extLst>
      <p:ext uri="{BB962C8B-B14F-4D97-AF65-F5344CB8AC3E}">
        <p14:creationId xmlns:p14="http://schemas.microsoft.com/office/powerpoint/2010/main" val="315636066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imikortti">
    <p:spTree>
      <p:nvGrpSpPr>
        <p:cNvPr id="1" name=""/>
        <p:cNvGrpSpPr/>
        <p:nvPr/>
      </p:nvGrpSpPr>
      <p:grpSpPr>
        <a:xfrm>
          <a:off x="0" y="0"/>
          <a:ext cx="0" cy="0"/>
          <a:chOff x="0" y="0"/>
          <a:chExt cx="0" cy="0"/>
        </a:xfrm>
      </p:grpSpPr>
      <p:grpSp>
        <p:nvGrpSpPr>
          <p:cNvPr id="7" name="Group 6"/>
          <p:cNvGrpSpPr/>
          <p:nvPr/>
        </p:nvGrpSpPr>
        <p:grpSpPr>
          <a:xfrm>
            <a:off x="6670676" y="3894667"/>
            <a:ext cx="2470452" cy="2658536"/>
            <a:chOff x="6670676" y="3894667"/>
            <a:chExt cx="2470452" cy="2658536"/>
          </a:xfrm>
        </p:grpSpPr>
        <p:cxnSp>
          <p:nvCxnSpPr>
            <p:cNvPr id="8"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9"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0"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1"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2"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3429000"/>
            <a:ext cx="6382356" cy="1697400"/>
          </a:xfrm>
        </p:spPr>
        <p:txBody>
          <a:bodyPr anchor="b"/>
          <a:lstStyle>
            <a:lvl1pPr>
              <a:defRPr sz="2800"/>
            </a:lvl1pPr>
          </a:lstStyle>
          <a:p>
            <a:pPr lvl="0"/>
            <a:r>
              <a:rPr lang="fi-FI"/>
              <a:t>Muokkaa perustyyl. napsautt.</a:t>
            </a:r>
            <a:endParaRPr lang="en-US"/>
          </a:p>
        </p:txBody>
      </p:sp>
      <p:sp>
        <p:nvSpPr>
          <p:cNvPr id="3" name="Text Placeholder 2"/>
          <p:cNvSpPr txBox="1">
            <a:spLocks noGrp="1"/>
          </p:cNvSpPr>
          <p:nvPr>
            <p:ph type="body" idx="4294967295"/>
          </p:nvPr>
        </p:nvSpPr>
        <p:spPr>
          <a:xfrm>
            <a:off x="533396" y="5132984"/>
            <a:ext cx="6383554" cy="886821"/>
          </a:xfrm>
        </p:spPr>
        <p:txBody>
          <a:bodyPr anchor="t"/>
          <a:lstStyle>
            <a:lvl1pPr marL="0" indent="0">
              <a:spcBef>
                <a:spcPts val="400"/>
              </a:spcBef>
              <a:buNone/>
              <a:defRPr sz="1800"/>
            </a:lvl1pPr>
          </a:lstStyle>
          <a:p>
            <a:pPr lvl="0"/>
            <a:r>
              <a:rPr lang="fi-FI"/>
              <a:t>Muokkaa tekstin perustyylejä napsauttamalla</a:t>
            </a:r>
          </a:p>
        </p:txBody>
      </p:sp>
      <p:sp>
        <p:nvSpPr>
          <p:cNvPr id="4"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5"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6" name="Slide Number Placeholder 5"/>
          <p:cNvSpPr txBox="1">
            <a:spLocks noGrp="1"/>
          </p:cNvSpPr>
          <p:nvPr>
            <p:ph type="sldNum" sz="quarter" idx="8"/>
          </p:nvPr>
        </p:nvSpPr>
        <p:spPr>
          <a:xfrm>
            <a:off x="7774429" y="5578480"/>
            <a:ext cx="856902" cy="669926"/>
          </a:xfrm>
        </p:spPr>
        <p:txBody>
          <a:bodyPr/>
          <a:lstStyle>
            <a:lvl1pPr>
              <a:defRPr/>
            </a:lvl1pPr>
          </a:lstStyle>
          <a:p>
            <a:pPr lvl="0"/>
            <a:fld id="{285069A3-C806-42C5-906A-0032293A4121}" type="slidenum">
              <a:t>‹#›</a:t>
            </a:fld>
            <a:endParaRPr lang="fi-FI"/>
          </a:p>
        </p:txBody>
      </p:sp>
    </p:spTree>
    <p:extLst>
      <p:ext uri="{BB962C8B-B14F-4D97-AF65-F5344CB8AC3E}">
        <p14:creationId xmlns:p14="http://schemas.microsoft.com/office/powerpoint/2010/main" val="48443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Lainauksen nimikortti">
    <p:spTree>
      <p:nvGrpSpPr>
        <p:cNvPr id="1" name=""/>
        <p:cNvGrpSpPr/>
        <p:nvPr/>
      </p:nvGrpSpPr>
      <p:grpSpPr>
        <a:xfrm>
          <a:off x="0" y="0"/>
          <a:ext cx="0" cy="0"/>
          <a:chOff x="0" y="0"/>
          <a:chExt cx="0" cy="0"/>
        </a:xfrm>
      </p:grpSpPr>
      <p:grpSp>
        <p:nvGrpSpPr>
          <p:cNvPr id="10" name="Group 6"/>
          <p:cNvGrpSpPr/>
          <p:nvPr/>
        </p:nvGrpSpPr>
        <p:grpSpPr>
          <a:xfrm>
            <a:off x="6670676" y="3894667"/>
            <a:ext cx="2470452" cy="2658536"/>
            <a:chOff x="6670676" y="3894667"/>
            <a:chExt cx="2470452" cy="2658536"/>
          </a:xfrm>
        </p:grpSpPr>
        <p:cxnSp>
          <p:nvCxnSpPr>
            <p:cNvPr id="11"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2"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3"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4"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5"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856280" y="533396"/>
            <a:ext cx="6859783" cy="2895603"/>
          </a:xfrm>
        </p:spPr>
        <p:txBody>
          <a:bodyPr/>
          <a:lstStyle>
            <a:lvl1pPr>
              <a:defRPr sz="2800"/>
            </a:lvl1pPr>
          </a:lstStyle>
          <a:p>
            <a:pPr lvl="0"/>
            <a:r>
              <a:rPr lang="fi-FI"/>
              <a:t>Muokkaa perustyyl. napsautt.</a:t>
            </a:r>
            <a:endParaRPr lang="en-US"/>
          </a:p>
        </p:txBody>
      </p:sp>
      <p:sp>
        <p:nvSpPr>
          <p:cNvPr id="3" name="Text Placeholder 9"/>
          <p:cNvSpPr txBox="1">
            <a:spLocks noGrp="1"/>
          </p:cNvSpPr>
          <p:nvPr>
            <p:ph type="body" idx="4294967295"/>
          </p:nvPr>
        </p:nvSpPr>
        <p:spPr>
          <a:xfrm>
            <a:off x="533396" y="3886200"/>
            <a:ext cx="6382356" cy="1049868"/>
          </a:xfrm>
        </p:spPr>
        <p:txBody>
          <a:bodyPr anchor="b"/>
          <a:lstStyle>
            <a:lvl1pPr marL="0">
              <a:spcBef>
                <a:spcPts val="0"/>
              </a:spcBef>
              <a:buNone/>
              <a:defRPr cap="all">
                <a:solidFill>
                  <a:srgbClr val="FFFFFF"/>
                </a:solidFill>
              </a:defRPr>
            </a:lvl1pPr>
          </a:lstStyle>
          <a:p>
            <a:pPr lvl="0"/>
            <a:r>
              <a:rPr lang="fi-FI"/>
              <a:t>Muokkaa tekstin perustyylejä napsauttamalla</a:t>
            </a:r>
          </a:p>
        </p:txBody>
      </p:sp>
      <p:sp>
        <p:nvSpPr>
          <p:cNvPr id="4" name="Text Placeholder 2"/>
          <p:cNvSpPr txBox="1">
            <a:spLocks noGrp="1"/>
          </p:cNvSpPr>
          <p:nvPr>
            <p:ph type="body" idx="4294967295"/>
          </p:nvPr>
        </p:nvSpPr>
        <p:spPr>
          <a:xfrm>
            <a:off x="533396" y="4953003"/>
            <a:ext cx="6382356" cy="1066803"/>
          </a:xfrm>
        </p:spPr>
        <p:txBody>
          <a:bodyPr anchor="t"/>
          <a:lstStyle>
            <a:lvl1pPr marL="0" indent="0">
              <a:spcBef>
                <a:spcPts val="400"/>
              </a:spcBef>
              <a:buNone/>
              <a:defRPr sz="1800"/>
            </a:lvl1pPr>
          </a:lstStyle>
          <a:p>
            <a:pPr lvl="0"/>
            <a:r>
              <a:rPr lang="fi-FI"/>
              <a:t>Muokkaa tekstin perustyylejä napsauttamalla</a:t>
            </a:r>
          </a:p>
        </p:txBody>
      </p:sp>
      <p:sp>
        <p:nvSpPr>
          <p:cNvPr id="5"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5"/>
          <p:cNvSpPr txBox="1">
            <a:spLocks noGrp="1"/>
          </p:cNvSpPr>
          <p:nvPr>
            <p:ph type="sldNum" sz="quarter" idx="8"/>
          </p:nvPr>
        </p:nvSpPr>
        <p:spPr>
          <a:xfrm>
            <a:off x="7774429" y="5578480"/>
            <a:ext cx="856902" cy="669926"/>
          </a:xfrm>
        </p:spPr>
        <p:txBody>
          <a:bodyPr/>
          <a:lstStyle>
            <a:lvl1pPr>
              <a:defRPr/>
            </a:lvl1pPr>
          </a:lstStyle>
          <a:p>
            <a:pPr lvl="0"/>
            <a:fld id="{B6A9E658-EEE1-4028-BDF0-036549DA0B97}" type="slidenum">
              <a:t>‹#›</a:t>
            </a:fld>
            <a:endParaRPr lang="fi-FI"/>
          </a:p>
        </p:txBody>
      </p:sp>
      <p:sp>
        <p:nvSpPr>
          <p:cNvPr id="8" name="TextBox 13"/>
          <p:cNvSpPr txBox="1"/>
          <p:nvPr/>
        </p:nvSpPr>
        <p:spPr>
          <a:xfrm>
            <a:off x="228600" y="710625"/>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Times New Roman" pitchFamily="18"/>
                <a:ea typeface=""/>
                <a:cs typeface=""/>
              </a:rPr>
              <a:t>“</a:t>
            </a:r>
          </a:p>
        </p:txBody>
      </p:sp>
      <p:sp>
        <p:nvSpPr>
          <p:cNvPr id="9" name="TextBox 14"/>
          <p:cNvSpPr txBox="1"/>
          <p:nvPr/>
        </p:nvSpPr>
        <p:spPr>
          <a:xfrm>
            <a:off x="7696203" y="2768602"/>
            <a:ext cx="457318" cy="584777"/>
          </a:xfrm>
          <a:prstGeom prst="rect">
            <a:avLst/>
          </a:prstGeom>
          <a:noFill/>
          <a:ln cap="flat">
            <a:noFill/>
          </a:ln>
        </p:spPr>
        <p:txBody>
          <a:bodyPr vert="horz" wrap="square" lIns="91440" tIns="45720" rIns="91440" bIns="45720" anchor="ctr" anchorCtr="0" compatLnSpc="1">
            <a:noAutofit/>
          </a:bodyPr>
          <a:lstStyle/>
          <a:p>
            <a:pPr marL="0" marR="0" lvl="0" indent="0" algn="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en-US" sz="8000" b="0" i="0" u="none" strike="noStrike" kern="1200" cap="none" spc="0" baseline="0">
                <a:solidFill>
                  <a:srgbClr val="FFFFFF"/>
                </a:solidFill>
                <a:uFillTx/>
                <a:latin typeface="Times New Roman" pitchFamily="18"/>
                <a:ea typeface=""/>
                <a:cs typeface=""/>
              </a:rPr>
              <a:t>”</a:t>
            </a:r>
          </a:p>
        </p:txBody>
      </p:sp>
    </p:spTree>
    <p:extLst>
      <p:ext uri="{BB962C8B-B14F-4D97-AF65-F5344CB8AC3E}">
        <p14:creationId xmlns:p14="http://schemas.microsoft.com/office/powerpoint/2010/main" val="113711951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osi tai epätosi">
    <p:spTree>
      <p:nvGrpSpPr>
        <p:cNvPr id="1" name=""/>
        <p:cNvGrpSpPr/>
        <p:nvPr/>
      </p:nvGrpSpPr>
      <p:grpSpPr>
        <a:xfrm>
          <a:off x="0" y="0"/>
          <a:ext cx="0" cy="0"/>
          <a:chOff x="0" y="0"/>
          <a:chExt cx="0" cy="0"/>
        </a:xfrm>
      </p:grpSpPr>
      <p:grpSp>
        <p:nvGrpSpPr>
          <p:cNvPr id="8" name="Group 6"/>
          <p:cNvGrpSpPr/>
          <p:nvPr/>
        </p:nvGrpSpPr>
        <p:grpSpPr>
          <a:xfrm>
            <a:off x="6670676" y="3894667"/>
            <a:ext cx="2470452" cy="2658536"/>
            <a:chOff x="6670676" y="3894667"/>
            <a:chExt cx="2470452" cy="2658536"/>
          </a:xfrm>
        </p:grpSpPr>
        <p:cxnSp>
          <p:nvCxnSpPr>
            <p:cNvPr id="9"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0"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1"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2"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3"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533396"/>
            <a:ext cx="7525658" cy="2895603"/>
          </a:xfrm>
        </p:spPr>
        <p:txBody>
          <a:bodyPr/>
          <a:lstStyle>
            <a:lvl1pPr>
              <a:defRPr sz="2800"/>
            </a:lvl1pPr>
          </a:lstStyle>
          <a:p>
            <a:pPr lvl="0"/>
            <a:r>
              <a:rPr lang="fi-FI"/>
              <a:t>Muokkaa perustyyl. napsautt.</a:t>
            </a:r>
            <a:endParaRPr lang="en-US"/>
          </a:p>
        </p:txBody>
      </p:sp>
      <p:sp>
        <p:nvSpPr>
          <p:cNvPr id="3" name="Text Placeholder 9"/>
          <p:cNvSpPr txBox="1">
            <a:spLocks noGrp="1"/>
          </p:cNvSpPr>
          <p:nvPr>
            <p:ph type="body" idx="4294967295"/>
          </p:nvPr>
        </p:nvSpPr>
        <p:spPr>
          <a:xfrm>
            <a:off x="533396" y="3928536"/>
            <a:ext cx="6382356" cy="838203"/>
          </a:xfrm>
        </p:spPr>
        <p:txBody>
          <a:bodyPr anchor="b"/>
          <a:lstStyle>
            <a:lvl1pPr marL="0">
              <a:spcBef>
                <a:spcPts val="0"/>
              </a:spcBef>
              <a:buNone/>
              <a:defRPr cap="all">
                <a:solidFill>
                  <a:srgbClr val="FFFFFF"/>
                </a:solidFill>
              </a:defRPr>
            </a:lvl1pPr>
          </a:lstStyle>
          <a:p>
            <a:pPr lvl="0"/>
            <a:r>
              <a:rPr lang="fi-FI"/>
              <a:t>Muokkaa tekstin perustyylejä napsauttamalla</a:t>
            </a:r>
          </a:p>
        </p:txBody>
      </p:sp>
      <p:sp>
        <p:nvSpPr>
          <p:cNvPr id="4" name="Text Placeholder 2"/>
          <p:cNvSpPr txBox="1">
            <a:spLocks noGrp="1"/>
          </p:cNvSpPr>
          <p:nvPr>
            <p:ph type="body" idx="4294967295"/>
          </p:nvPr>
        </p:nvSpPr>
        <p:spPr>
          <a:xfrm>
            <a:off x="533396" y="4766730"/>
            <a:ext cx="6382356" cy="1253066"/>
          </a:xfrm>
        </p:spPr>
        <p:txBody>
          <a:bodyPr anchor="t"/>
          <a:lstStyle>
            <a:lvl1pPr marL="0" indent="0">
              <a:spcBef>
                <a:spcPts val="400"/>
              </a:spcBef>
              <a:buNone/>
              <a:defRPr sz="1800"/>
            </a:lvl1pPr>
          </a:lstStyle>
          <a:p>
            <a:pPr lvl="0"/>
            <a:r>
              <a:rPr lang="fi-FI"/>
              <a:t>Muokkaa tekstin perustyylejä napsauttamalla</a:t>
            </a:r>
          </a:p>
        </p:txBody>
      </p:sp>
      <p:sp>
        <p:nvSpPr>
          <p:cNvPr id="5"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5"/>
          <p:cNvSpPr txBox="1">
            <a:spLocks noGrp="1"/>
          </p:cNvSpPr>
          <p:nvPr>
            <p:ph type="sldNum" sz="quarter" idx="8"/>
          </p:nvPr>
        </p:nvSpPr>
        <p:spPr>
          <a:xfrm>
            <a:off x="7774429" y="5578480"/>
            <a:ext cx="856902" cy="669926"/>
          </a:xfrm>
        </p:spPr>
        <p:txBody>
          <a:bodyPr/>
          <a:lstStyle>
            <a:lvl1pPr>
              <a:defRPr/>
            </a:lvl1pPr>
          </a:lstStyle>
          <a:p>
            <a:pPr lvl="0"/>
            <a:fld id="{E820FED6-40D9-4DAA-9330-CEB08DF664FE}" type="slidenum">
              <a:t>‹#›</a:t>
            </a:fld>
            <a:endParaRPr lang="fi-FI"/>
          </a:p>
        </p:txBody>
      </p:sp>
    </p:spTree>
    <p:extLst>
      <p:ext uri="{BB962C8B-B14F-4D97-AF65-F5344CB8AC3E}">
        <p14:creationId xmlns:p14="http://schemas.microsoft.com/office/powerpoint/2010/main" val="36233593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grpSp>
        <p:nvGrpSpPr>
          <p:cNvPr id="7" name="Group 6"/>
          <p:cNvGrpSpPr/>
          <p:nvPr/>
        </p:nvGrpSpPr>
        <p:grpSpPr>
          <a:xfrm>
            <a:off x="6670676" y="3894667"/>
            <a:ext cx="2470452" cy="2658536"/>
            <a:chOff x="6670676" y="3894667"/>
            <a:chExt cx="2470452" cy="2658536"/>
          </a:xfrm>
        </p:grpSpPr>
        <p:cxnSp>
          <p:nvCxnSpPr>
            <p:cNvPr id="8"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9"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0"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1"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2"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4495803"/>
            <a:ext cx="6554867" cy="1524003"/>
          </a:xfrm>
        </p:spPr>
        <p:txBody>
          <a:bodyPr/>
          <a:lstStyle>
            <a:lvl1pPr>
              <a:defRPr sz="2800"/>
            </a:lvl1pPr>
          </a:lstStyle>
          <a:p>
            <a:pPr lvl="0"/>
            <a:r>
              <a:rPr lang="fi-FI"/>
              <a:t>Muokkaa perustyyl. napsautt.</a:t>
            </a:r>
            <a:endParaRPr lang="en-US"/>
          </a:p>
        </p:txBody>
      </p:sp>
      <p:sp>
        <p:nvSpPr>
          <p:cNvPr id="3" name="Vertical Text Placeholder 2"/>
          <p:cNvSpPr txBox="1">
            <a:spLocks noGrp="1"/>
          </p:cNvSpPr>
          <p:nvPr>
            <p:ph type="body" orient="vert" idx="1"/>
          </p:nvPr>
        </p:nvSpPr>
        <p:spPr>
          <a:xfrm>
            <a:off x="533396" y="533396"/>
            <a:ext cx="6554867" cy="3767666"/>
          </a:xfrm>
        </p:spPr>
        <p:txBody>
          <a:bodyPr vert="eaVert" anchor="t"/>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5"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6" name="Slide Number Placeholder 5"/>
          <p:cNvSpPr txBox="1">
            <a:spLocks noGrp="1"/>
          </p:cNvSpPr>
          <p:nvPr>
            <p:ph type="sldNum" sz="quarter" idx="8"/>
          </p:nvPr>
        </p:nvSpPr>
        <p:spPr>
          <a:xfrm>
            <a:off x="7774429" y="5578480"/>
            <a:ext cx="856902" cy="669926"/>
          </a:xfrm>
        </p:spPr>
        <p:txBody>
          <a:bodyPr/>
          <a:lstStyle>
            <a:lvl1pPr>
              <a:defRPr/>
            </a:lvl1pPr>
          </a:lstStyle>
          <a:p>
            <a:pPr lvl="0"/>
            <a:fld id="{40689ADD-DD6A-4D42-A753-12A8DAE579BE}" type="slidenum">
              <a:t>‹#›</a:t>
            </a:fld>
            <a:endParaRPr lang="fi-FI"/>
          </a:p>
        </p:txBody>
      </p:sp>
    </p:spTree>
    <p:extLst>
      <p:ext uri="{BB962C8B-B14F-4D97-AF65-F5344CB8AC3E}">
        <p14:creationId xmlns:p14="http://schemas.microsoft.com/office/powerpoint/2010/main" val="4180462292"/>
      </p:ext>
    </p:extLst>
  </p:cSld>
  <p:clrMapOvr>
    <a:masterClrMapping/>
  </p:clrMapOvr>
  <p:transition>
    <p:zoom dir="in"/>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grpSp>
        <p:nvGrpSpPr>
          <p:cNvPr id="7" name="Group 6"/>
          <p:cNvGrpSpPr/>
          <p:nvPr/>
        </p:nvGrpSpPr>
        <p:grpSpPr>
          <a:xfrm>
            <a:off x="6670676" y="3894667"/>
            <a:ext cx="2470452" cy="2658536"/>
            <a:chOff x="6670676" y="3894667"/>
            <a:chExt cx="2470452" cy="2658536"/>
          </a:xfrm>
        </p:grpSpPr>
        <p:cxnSp>
          <p:nvCxnSpPr>
            <p:cNvPr id="8"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9"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0"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1"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2"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Vertical Title 1"/>
          <p:cNvSpPr txBox="1">
            <a:spLocks noGrp="1"/>
          </p:cNvSpPr>
          <p:nvPr>
            <p:ph type="title" orient="vert"/>
          </p:nvPr>
        </p:nvSpPr>
        <p:spPr>
          <a:xfrm>
            <a:off x="6566406" y="533396"/>
            <a:ext cx="2044196" cy="4419596"/>
          </a:xfrm>
        </p:spPr>
        <p:txBody>
          <a:bodyPr vert="eaVert"/>
          <a:lstStyle>
            <a:lvl1pPr>
              <a:defRPr sz="2800"/>
            </a:lvl1pPr>
          </a:lstStyle>
          <a:p>
            <a:pPr lvl="0"/>
            <a:r>
              <a:rPr lang="fi-FI"/>
              <a:t>Muokkaa perustyyl. napsautt.</a:t>
            </a:r>
            <a:endParaRPr lang="en-US"/>
          </a:p>
        </p:txBody>
      </p:sp>
      <p:sp>
        <p:nvSpPr>
          <p:cNvPr id="3" name="Vertical Text Placeholder 2"/>
          <p:cNvSpPr txBox="1">
            <a:spLocks noGrp="1"/>
          </p:cNvSpPr>
          <p:nvPr>
            <p:ph type="body" orient="vert" idx="1"/>
          </p:nvPr>
        </p:nvSpPr>
        <p:spPr>
          <a:xfrm>
            <a:off x="533396" y="533396"/>
            <a:ext cx="5850011" cy="5486400"/>
          </a:xfrm>
        </p:spPr>
        <p:txBody>
          <a:bodyPr vert="eaVert" anchor="t"/>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5"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6" name="Slide Number Placeholder 5"/>
          <p:cNvSpPr txBox="1">
            <a:spLocks noGrp="1"/>
          </p:cNvSpPr>
          <p:nvPr>
            <p:ph type="sldNum" sz="quarter" idx="8"/>
          </p:nvPr>
        </p:nvSpPr>
        <p:spPr>
          <a:xfrm>
            <a:off x="7774429" y="5578480"/>
            <a:ext cx="856902" cy="669926"/>
          </a:xfrm>
        </p:spPr>
        <p:txBody>
          <a:bodyPr/>
          <a:lstStyle>
            <a:lvl1pPr>
              <a:defRPr/>
            </a:lvl1pPr>
          </a:lstStyle>
          <a:p>
            <a:pPr lvl="0"/>
            <a:fld id="{FFCE5A77-FEBA-40B7-B2FB-534B92DFC6D3}" type="slidenum">
              <a:t>‹#›</a:t>
            </a:fld>
            <a:endParaRPr lang="fi-FI"/>
          </a:p>
        </p:txBody>
      </p:sp>
    </p:spTree>
    <p:extLst>
      <p:ext uri="{BB962C8B-B14F-4D97-AF65-F5344CB8AC3E}">
        <p14:creationId xmlns:p14="http://schemas.microsoft.com/office/powerpoint/2010/main" val="257627094"/>
      </p:ext>
    </p:extLst>
  </p:cSld>
  <p:clrMapOvr>
    <a:masterClrMapping/>
  </p:clrMapOvr>
  <p:transition>
    <p:zoom dir="in"/>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1_Otsikkodia">
    <p:spTree>
      <p:nvGrpSpPr>
        <p:cNvPr id="1" name=""/>
        <p:cNvGrpSpPr/>
        <p:nvPr/>
      </p:nvGrpSpPr>
      <p:grpSpPr>
        <a:xfrm>
          <a:off x="0" y="0"/>
          <a:ext cx="0" cy="0"/>
          <a:chOff x="0" y="0"/>
          <a:chExt cx="0" cy="0"/>
        </a:xfrm>
      </p:grpSpPr>
      <p:grpSp>
        <p:nvGrpSpPr>
          <p:cNvPr id="6" name="Group 6"/>
          <p:cNvGrpSpPr/>
          <p:nvPr/>
        </p:nvGrpSpPr>
        <p:grpSpPr>
          <a:xfrm>
            <a:off x="6670676" y="3894667"/>
            <a:ext cx="2470452" cy="2658536"/>
            <a:chOff x="6670676" y="3894667"/>
            <a:chExt cx="2470452" cy="2658536"/>
          </a:xfrm>
        </p:grpSpPr>
        <p:cxnSp>
          <p:nvCxnSpPr>
            <p:cNvPr id="7"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8"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9"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0"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1"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pic>
        <p:nvPicPr>
          <p:cNvPr id="2" name="Kuva 60" descr="Power-kansi.jpg">
            <a:extLst/>
          </p:cNvPr>
          <p:cNvPicPr>
            <a:picLocks noChangeAspect="1"/>
          </p:cNvPicPr>
          <p:nvPr/>
        </p:nvPicPr>
        <p:blipFill>
          <a:blip r:embed="rId2"/>
          <a:srcRect/>
          <a:stretch>
            <a:fillRect/>
          </a:stretch>
        </p:blipFill>
        <p:spPr>
          <a:xfrm>
            <a:off x="0" y="-26983"/>
            <a:ext cx="9144000" cy="6899276"/>
          </a:xfrm>
          <a:prstGeom prst="rect">
            <a:avLst/>
          </a:prstGeom>
          <a:noFill/>
          <a:ln cap="flat">
            <a:noFill/>
          </a:ln>
        </p:spPr>
      </p:pic>
      <p:sp>
        <p:nvSpPr>
          <p:cNvPr id="3" name="Tekstiruutu 2"/>
          <p:cNvSpPr txBox="1"/>
          <p:nvPr/>
        </p:nvSpPr>
        <p:spPr>
          <a:xfrm>
            <a:off x="0" y="850904"/>
            <a:ext cx="7861297" cy="584777"/>
          </a:xfrm>
          <a:prstGeom prst="rect">
            <a:avLst/>
          </a:prstGeom>
          <a:noFill/>
          <a:ln cap="flat">
            <a:noFill/>
          </a:ln>
        </p:spPr>
        <p:txBody>
          <a:bodyPr vert="horz" wrap="square" lIns="91440" tIns="45720" rIns="91440" bIns="45720" anchor="t" anchorCtr="1" compatLnSpc="1">
            <a:spAutoFit/>
          </a:bodyPr>
          <a:lstStyle/>
          <a:p>
            <a:pPr marL="0" marR="0" lvl="0" indent="0" algn="ctr"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i-FI" sz="3200" b="1" i="0" u="none" strike="noStrike" kern="1200" cap="none" spc="150" baseline="0">
                <a:solidFill>
                  <a:srgbClr val="F4BF40"/>
                </a:solidFill>
                <a:effectLst>
                  <a:outerShdw dist="38096" dir="13500000">
                    <a:srgbClr val="000000"/>
                  </a:outerShdw>
                </a:effectLst>
                <a:uFillTx/>
                <a:latin typeface="Times New Roman" pitchFamily="18"/>
                <a:ea typeface=""/>
                <a:cs typeface=""/>
              </a:rPr>
              <a:t>SUOMEN AJOKOIRAJÄRJESTÖ RY</a:t>
            </a:r>
          </a:p>
        </p:txBody>
      </p:sp>
      <p:pic>
        <p:nvPicPr>
          <p:cNvPr id="4" name="Kuva 3" descr="Logo.eps">
            <a:extLst/>
          </p:cNvPr>
          <p:cNvPicPr>
            <a:picLocks noChangeAspect="1"/>
          </p:cNvPicPr>
          <p:nvPr/>
        </p:nvPicPr>
        <p:blipFill>
          <a:blip r:embed="rId3"/>
          <a:stretch>
            <a:fillRect/>
          </a:stretch>
        </p:blipFill>
        <p:spPr>
          <a:xfrm>
            <a:off x="7840659" y="568327"/>
            <a:ext cx="1006470" cy="1006470"/>
          </a:xfrm>
          <a:prstGeom prst="rect">
            <a:avLst/>
          </a:prstGeom>
          <a:noFill/>
          <a:ln cap="flat">
            <a:noFill/>
          </a:ln>
          <a:effectLst>
            <a:outerShdw dist="38096" dir="2700000" algn="tl">
              <a:srgbClr val="000000">
                <a:alpha val="43000"/>
              </a:srgbClr>
            </a:outerShdw>
          </a:effectLst>
        </p:spPr>
      </p:pic>
      <p:sp>
        <p:nvSpPr>
          <p:cNvPr id="5" name="Tekstiruutu 4"/>
          <p:cNvSpPr txBox="1"/>
          <p:nvPr/>
        </p:nvSpPr>
        <p:spPr>
          <a:xfrm>
            <a:off x="177795" y="6134096"/>
            <a:ext cx="8813801" cy="33813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0">
              <a:lnSpc>
                <a:spcPct val="100000"/>
              </a:lnSpc>
              <a:spcBef>
                <a:spcPts val="0"/>
              </a:spcBef>
              <a:spcAft>
                <a:spcPts val="0"/>
              </a:spcAft>
              <a:buNone/>
              <a:tabLst/>
              <a:defRPr sz="1800" b="0" i="0" u="none" strike="noStrike" kern="0" cap="none" spc="0" baseline="0">
                <a:solidFill>
                  <a:srgbClr val="000000"/>
                </a:solidFill>
                <a:uFillTx/>
              </a:defRPr>
            </a:pPr>
            <a:r>
              <a:rPr lang="fi-FI" sz="1600" b="0" i="0" u="none" strike="noStrike" kern="1200" cap="none" spc="0" baseline="0">
                <a:solidFill>
                  <a:srgbClr val="F4BF40"/>
                </a:solidFill>
                <a:uFillTx/>
                <a:latin typeface="Times New Roman" pitchFamily="18"/>
                <a:ea typeface=""/>
                <a:cs typeface=""/>
              </a:rPr>
              <a:t>MAAILMAN PARHAAT AJAVAT KOIRAT</a:t>
            </a:r>
          </a:p>
        </p:txBody>
      </p:sp>
    </p:spTree>
    <p:extLst>
      <p:ext uri="{BB962C8B-B14F-4D97-AF65-F5344CB8AC3E}">
        <p14:creationId xmlns:p14="http://schemas.microsoft.com/office/powerpoint/2010/main" val="3476805197"/>
      </p:ext>
    </p:extLst>
  </p:cSld>
  <p:clrMapOvr>
    <a:masterClrMapping/>
  </p:clrMapOvr>
  <p:hf sldNum="0"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grpSp>
        <p:nvGrpSpPr>
          <p:cNvPr id="7" name="Group 6"/>
          <p:cNvGrpSpPr/>
          <p:nvPr/>
        </p:nvGrpSpPr>
        <p:grpSpPr>
          <a:xfrm>
            <a:off x="6670676" y="3894667"/>
            <a:ext cx="2470452" cy="2658536"/>
            <a:chOff x="6670676" y="3894667"/>
            <a:chExt cx="2470452" cy="2658536"/>
          </a:xfrm>
        </p:grpSpPr>
        <p:cxnSp>
          <p:nvCxnSpPr>
            <p:cNvPr id="8"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9"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0"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1"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2"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4495803"/>
            <a:ext cx="6554867" cy="1524003"/>
          </a:xfrm>
        </p:spPr>
        <p:txBody>
          <a:bodyPr/>
          <a:lstStyle>
            <a:lvl1pPr>
              <a:defRPr/>
            </a:lvl1pPr>
          </a:lstStyle>
          <a:p>
            <a:pPr lvl="0"/>
            <a:r>
              <a:rPr lang="fi-FI"/>
              <a:t>Muokkaa perustyyl. napsautt.</a:t>
            </a:r>
            <a:endParaRPr lang="en-US"/>
          </a:p>
        </p:txBody>
      </p:sp>
      <p:sp>
        <p:nvSpPr>
          <p:cNvPr id="3" name="Content Placeholder 2"/>
          <p:cNvSpPr txBox="1">
            <a:spLocks noGrp="1"/>
          </p:cNvSpPr>
          <p:nvPr>
            <p:ph idx="1"/>
          </p:nvPr>
        </p:nvSpPr>
        <p:spPr>
          <a:xfrm>
            <a:off x="533396" y="533396"/>
            <a:ext cx="6554867" cy="3767666"/>
          </a:xfrm>
        </p:spPr>
        <p:txBody>
          <a:bodyPr/>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5"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6" name="Slide Number Placeholder 5"/>
          <p:cNvSpPr txBox="1">
            <a:spLocks noGrp="1"/>
          </p:cNvSpPr>
          <p:nvPr>
            <p:ph type="sldNum" sz="quarter" idx="8"/>
          </p:nvPr>
        </p:nvSpPr>
        <p:spPr>
          <a:xfrm>
            <a:off x="7774429" y="5578480"/>
            <a:ext cx="856902" cy="669926"/>
          </a:xfrm>
        </p:spPr>
        <p:txBody>
          <a:bodyPr/>
          <a:lstStyle>
            <a:lvl1pPr>
              <a:defRPr/>
            </a:lvl1pPr>
          </a:lstStyle>
          <a:p>
            <a:pPr lvl="0"/>
            <a:fld id="{69ADE132-FAA3-4414-9697-5C2497A9B13E}" type="slidenum">
              <a:t>‹#›</a:t>
            </a:fld>
            <a:endParaRPr lang="fi-FI"/>
          </a:p>
        </p:txBody>
      </p:sp>
    </p:spTree>
    <p:extLst>
      <p:ext uri="{BB962C8B-B14F-4D97-AF65-F5344CB8AC3E}">
        <p14:creationId xmlns:p14="http://schemas.microsoft.com/office/powerpoint/2010/main" val="1537034908"/>
      </p:ext>
    </p:extLst>
  </p:cSld>
  <p:clrMapOvr>
    <a:masterClrMapping/>
  </p:clrMapOvr>
  <p:transition>
    <p:zoom dir="in"/>
  </p:transition>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Osan ylätunniste">
    <p:spTree>
      <p:nvGrpSpPr>
        <p:cNvPr id="1" name=""/>
        <p:cNvGrpSpPr/>
        <p:nvPr/>
      </p:nvGrpSpPr>
      <p:grpSpPr>
        <a:xfrm>
          <a:off x="0" y="0"/>
          <a:ext cx="0" cy="0"/>
          <a:chOff x="0" y="0"/>
          <a:chExt cx="0" cy="0"/>
        </a:xfrm>
      </p:grpSpPr>
      <p:grpSp>
        <p:nvGrpSpPr>
          <p:cNvPr id="7" name="Group 6"/>
          <p:cNvGrpSpPr/>
          <p:nvPr/>
        </p:nvGrpSpPr>
        <p:grpSpPr>
          <a:xfrm>
            <a:off x="6670676" y="3894667"/>
            <a:ext cx="2470452" cy="2658536"/>
            <a:chOff x="6670676" y="3894667"/>
            <a:chExt cx="2470452" cy="2658536"/>
          </a:xfrm>
        </p:grpSpPr>
        <p:cxnSp>
          <p:nvCxnSpPr>
            <p:cNvPr id="8"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9"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0"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1"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2"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1981203"/>
            <a:ext cx="6402464" cy="2319869"/>
          </a:xfrm>
        </p:spPr>
        <p:txBody>
          <a:bodyPr anchor="b"/>
          <a:lstStyle>
            <a:lvl1pPr>
              <a:defRPr/>
            </a:lvl1pPr>
          </a:lstStyle>
          <a:p>
            <a:pPr lvl="0"/>
            <a:r>
              <a:rPr lang="fi-FI"/>
              <a:t>Muokkaa perustyyl. napsautt.</a:t>
            </a:r>
            <a:endParaRPr lang="en-US"/>
          </a:p>
        </p:txBody>
      </p:sp>
      <p:sp>
        <p:nvSpPr>
          <p:cNvPr id="3" name="Text Placeholder 2"/>
          <p:cNvSpPr txBox="1">
            <a:spLocks noGrp="1"/>
          </p:cNvSpPr>
          <p:nvPr>
            <p:ph type="body" idx="1"/>
          </p:nvPr>
        </p:nvSpPr>
        <p:spPr>
          <a:xfrm>
            <a:off x="533396" y="4487335"/>
            <a:ext cx="6402464" cy="1532470"/>
          </a:xfrm>
        </p:spPr>
        <p:txBody>
          <a:bodyPr anchor="t"/>
          <a:lstStyle>
            <a:lvl1pPr marL="0" indent="0">
              <a:spcBef>
                <a:spcPts val="400"/>
              </a:spcBef>
              <a:buNone/>
              <a:defRPr sz="1800"/>
            </a:lvl1pPr>
          </a:lstStyle>
          <a:p>
            <a:pPr lvl="0"/>
            <a:r>
              <a:rPr lang="fi-FI"/>
              <a:t>Muokkaa tekstin perustyylejä napsauttamalla</a:t>
            </a:r>
          </a:p>
        </p:txBody>
      </p:sp>
      <p:sp>
        <p:nvSpPr>
          <p:cNvPr id="4" name="Date Placeholder 3"/>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5" name="Footer Placeholder 4"/>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6" name="Slide Number Placeholder 5"/>
          <p:cNvSpPr txBox="1">
            <a:spLocks noGrp="1"/>
          </p:cNvSpPr>
          <p:nvPr>
            <p:ph type="sldNum" sz="quarter" idx="8"/>
          </p:nvPr>
        </p:nvSpPr>
        <p:spPr>
          <a:xfrm>
            <a:off x="7774429" y="5578480"/>
            <a:ext cx="856902" cy="669926"/>
          </a:xfrm>
        </p:spPr>
        <p:txBody>
          <a:bodyPr/>
          <a:lstStyle>
            <a:lvl1pPr>
              <a:defRPr/>
            </a:lvl1pPr>
          </a:lstStyle>
          <a:p>
            <a:pPr lvl="0"/>
            <a:fld id="{E29517F4-C984-43EF-A0BE-41EA79BE2F19}" type="slidenum">
              <a:t>‹#›</a:t>
            </a:fld>
            <a:endParaRPr lang="fi-FI"/>
          </a:p>
        </p:txBody>
      </p:sp>
    </p:spTree>
    <p:extLst>
      <p:ext uri="{BB962C8B-B14F-4D97-AF65-F5344CB8AC3E}">
        <p14:creationId xmlns:p14="http://schemas.microsoft.com/office/powerpoint/2010/main" val="3497205541"/>
      </p:ext>
    </p:extLst>
  </p:cSld>
  <p:clrMapOvr>
    <a:masterClrMapping/>
  </p:clrMapOvr>
  <p:transition>
    <p:zoom dir="in"/>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grpSp>
        <p:nvGrpSpPr>
          <p:cNvPr id="8" name="Group 6"/>
          <p:cNvGrpSpPr/>
          <p:nvPr/>
        </p:nvGrpSpPr>
        <p:grpSpPr>
          <a:xfrm>
            <a:off x="6670676" y="3894667"/>
            <a:ext cx="2470452" cy="2658536"/>
            <a:chOff x="6670676" y="3894667"/>
            <a:chExt cx="2470452" cy="2658536"/>
          </a:xfrm>
        </p:grpSpPr>
        <p:cxnSp>
          <p:nvCxnSpPr>
            <p:cNvPr id="9"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0"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1"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2"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3"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4495803"/>
            <a:ext cx="6554867" cy="1524003"/>
          </a:xfrm>
        </p:spPr>
        <p:txBody>
          <a:bodyPr/>
          <a:lstStyle>
            <a:lvl1pPr>
              <a:defRPr/>
            </a:lvl1pPr>
          </a:lstStyle>
          <a:p>
            <a:pPr lvl="0"/>
            <a:r>
              <a:rPr lang="fi-FI"/>
              <a:t>Muokkaa perustyyl. napsautt.</a:t>
            </a:r>
            <a:endParaRPr lang="en-US"/>
          </a:p>
        </p:txBody>
      </p:sp>
      <p:sp>
        <p:nvSpPr>
          <p:cNvPr id="3" name="Content Placeholder 3"/>
          <p:cNvSpPr txBox="1">
            <a:spLocks noGrp="1"/>
          </p:cNvSpPr>
          <p:nvPr>
            <p:ph idx="1"/>
          </p:nvPr>
        </p:nvSpPr>
        <p:spPr>
          <a:xfrm>
            <a:off x="533396" y="533396"/>
            <a:ext cx="3949970" cy="3767666"/>
          </a:xfrm>
        </p:spPr>
        <p:txBody>
          <a:bodyPr/>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Content Placeholder 5"/>
          <p:cNvSpPr txBox="1">
            <a:spLocks noGrp="1"/>
          </p:cNvSpPr>
          <p:nvPr>
            <p:ph idx="2"/>
          </p:nvPr>
        </p:nvSpPr>
        <p:spPr>
          <a:xfrm>
            <a:off x="4662361" y="533396"/>
            <a:ext cx="3948242" cy="3759198"/>
          </a:xfrm>
        </p:spPr>
        <p:txBody>
          <a:bodyPr/>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Date Placeholder 4"/>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5"/>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6"/>
          <p:cNvSpPr txBox="1">
            <a:spLocks noGrp="1"/>
          </p:cNvSpPr>
          <p:nvPr>
            <p:ph type="sldNum" sz="quarter" idx="8"/>
          </p:nvPr>
        </p:nvSpPr>
        <p:spPr>
          <a:xfrm>
            <a:off x="7774429" y="5578480"/>
            <a:ext cx="856902" cy="669926"/>
          </a:xfrm>
        </p:spPr>
        <p:txBody>
          <a:bodyPr/>
          <a:lstStyle>
            <a:lvl1pPr>
              <a:defRPr/>
            </a:lvl1pPr>
          </a:lstStyle>
          <a:p>
            <a:pPr lvl="0"/>
            <a:fld id="{6A241707-CAD8-439D-AE96-83818BD135E6}" type="slidenum">
              <a:t>‹#›</a:t>
            </a:fld>
            <a:endParaRPr lang="fi-FI"/>
          </a:p>
        </p:txBody>
      </p:sp>
    </p:spTree>
    <p:extLst>
      <p:ext uri="{BB962C8B-B14F-4D97-AF65-F5344CB8AC3E}">
        <p14:creationId xmlns:p14="http://schemas.microsoft.com/office/powerpoint/2010/main" val="2965754265"/>
      </p:ext>
    </p:extLst>
  </p:cSld>
  <p:clrMapOvr>
    <a:masterClrMapping/>
  </p:clrMapOvr>
  <p:transition>
    <p:zoom dir="in"/>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grpSp>
        <p:nvGrpSpPr>
          <p:cNvPr id="10" name="Group 6"/>
          <p:cNvGrpSpPr/>
          <p:nvPr/>
        </p:nvGrpSpPr>
        <p:grpSpPr>
          <a:xfrm>
            <a:off x="6670676" y="3894667"/>
            <a:ext cx="2470452" cy="2658536"/>
            <a:chOff x="6670676" y="3894667"/>
            <a:chExt cx="2470452" cy="2658536"/>
          </a:xfrm>
        </p:grpSpPr>
        <p:cxnSp>
          <p:nvCxnSpPr>
            <p:cNvPr id="11"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2"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3"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4"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5"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4495803"/>
            <a:ext cx="6554867" cy="1524003"/>
          </a:xfrm>
        </p:spPr>
        <p:txBody>
          <a:bodyPr/>
          <a:lstStyle>
            <a:lvl1pPr>
              <a:defRPr/>
            </a:lvl1pPr>
          </a:lstStyle>
          <a:p>
            <a:pPr lvl="0"/>
            <a:r>
              <a:rPr lang="fi-FI"/>
              <a:t>Muokkaa perustyyl. napsautt.</a:t>
            </a:r>
            <a:endParaRPr lang="en-US"/>
          </a:p>
        </p:txBody>
      </p:sp>
      <p:sp>
        <p:nvSpPr>
          <p:cNvPr id="3" name="Text Placeholder 2"/>
          <p:cNvSpPr txBox="1">
            <a:spLocks noGrp="1"/>
          </p:cNvSpPr>
          <p:nvPr>
            <p:ph type="body" idx="1"/>
          </p:nvPr>
        </p:nvSpPr>
        <p:spPr>
          <a:xfrm>
            <a:off x="761996" y="533396"/>
            <a:ext cx="3716862" cy="609603"/>
          </a:xfrm>
        </p:spPr>
        <p:txBody>
          <a:bodyPr anchor="b"/>
          <a:lstStyle>
            <a:lvl1pPr marL="0" indent="0">
              <a:spcBef>
                <a:spcPts val="600"/>
              </a:spcBef>
              <a:buNone/>
              <a:defRPr sz="2400" cap="all">
                <a:solidFill>
                  <a:srgbClr val="FFFFFF"/>
                </a:solidFill>
              </a:defRPr>
            </a:lvl1pPr>
          </a:lstStyle>
          <a:p>
            <a:pPr lvl="0"/>
            <a:r>
              <a:rPr lang="fi-FI"/>
              <a:t>Muokkaa tekstin perustyylejä napsauttamalla</a:t>
            </a:r>
          </a:p>
        </p:txBody>
      </p:sp>
      <p:sp>
        <p:nvSpPr>
          <p:cNvPr id="4" name="Content Placeholder 3"/>
          <p:cNvSpPr txBox="1">
            <a:spLocks noGrp="1"/>
          </p:cNvSpPr>
          <p:nvPr>
            <p:ph idx="2"/>
          </p:nvPr>
        </p:nvSpPr>
        <p:spPr>
          <a:xfrm>
            <a:off x="533396" y="1143000"/>
            <a:ext cx="3945471" cy="3158063"/>
          </a:xfrm>
        </p:spPr>
        <p:txBody>
          <a:bodyPr anchor="t"/>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5" name="Text Placeholder 4"/>
          <p:cNvSpPr txBox="1">
            <a:spLocks noGrp="1"/>
          </p:cNvSpPr>
          <p:nvPr>
            <p:ph type="body" idx="3"/>
          </p:nvPr>
        </p:nvSpPr>
        <p:spPr>
          <a:xfrm>
            <a:off x="4855015" y="566735"/>
            <a:ext cx="3764054" cy="576264"/>
          </a:xfrm>
        </p:spPr>
        <p:txBody>
          <a:bodyPr anchor="b"/>
          <a:lstStyle>
            <a:lvl1pPr marL="0" indent="0">
              <a:spcBef>
                <a:spcPts val="600"/>
              </a:spcBef>
              <a:buNone/>
              <a:defRPr sz="2400" cap="all">
                <a:solidFill>
                  <a:srgbClr val="FFFFFF"/>
                </a:solidFill>
              </a:defRPr>
            </a:lvl1pPr>
          </a:lstStyle>
          <a:p>
            <a:pPr lvl="0"/>
            <a:r>
              <a:rPr lang="fi-FI"/>
              <a:t>Muokkaa tekstin perustyylejä napsauttamalla</a:t>
            </a:r>
          </a:p>
        </p:txBody>
      </p:sp>
      <p:sp>
        <p:nvSpPr>
          <p:cNvPr id="6" name="Content Placeholder 5"/>
          <p:cNvSpPr txBox="1">
            <a:spLocks noGrp="1"/>
          </p:cNvSpPr>
          <p:nvPr>
            <p:ph idx="4"/>
          </p:nvPr>
        </p:nvSpPr>
        <p:spPr>
          <a:xfrm>
            <a:off x="4662361" y="1143000"/>
            <a:ext cx="3956709" cy="3149595"/>
          </a:xfrm>
        </p:spPr>
        <p:txBody>
          <a:bodyPr anchor="t"/>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7" name="Date Placeholder 6"/>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8" name="Footer Placeholder 7"/>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9" name="Slide Number Placeholder 8"/>
          <p:cNvSpPr txBox="1">
            <a:spLocks noGrp="1"/>
          </p:cNvSpPr>
          <p:nvPr>
            <p:ph type="sldNum" sz="quarter" idx="8"/>
          </p:nvPr>
        </p:nvSpPr>
        <p:spPr>
          <a:xfrm>
            <a:off x="7774429" y="5578480"/>
            <a:ext cx="856902" cy="669926"/>
          </a:xfrm>
        </p:spPr>
        <p:txBody>
          <a:bodyPr/>
          <a:lstStyle>
            <a:lvl1pPr>
              <a:defRPr/>
            </a:lvl1pPr>
          </a:lstStyle>
          <a:p>
            <a:pPr lvl="0"/>
            <a:fld id="{EBFB44C1-C333-44F7-ACF1-AC1A07769C96}" type="slidenum">
              <a:t>‹#›</a:t>
            </a:fld>
            <a:endParaRPr lang="fi-FI"/>
          </a:p>
        </p:txBody>
      </p:sp>
    </p:spTree>
    <p:extLst>
      <p:ext uri="{BB962C8B-B14F-4D97-AF65-F5344CB8AC3E}">
        <p14:creationId xmlns:p14="http://schemas.microsoft.com/office/powerpoint/2010/main" val="2755651612"/>
      </p:ext>
    </p:extLst>
  </p:cSld>
  <p:clrMapOvr>
    <a:masterClrMapping/>
  </p:clrMapOvr>
  <p:transition>
    <p:zoom dir="in"/>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grpSp>
        <p:nvGrpSpPr>
          <p:cNvPr id="6" name="Group 6"/>
          <p:cNvGrpSpPr/>
          <p:nvPr/>
        </p:nvGrpSpPr>
        <p:grpSpPr>
          <a:xfrm>
            <a:off x="6670676" y="3894667"/>
            <a:ext cx="2470452" cy="2658536"/>
            <a:chOff x="6670676" y="3894667"/>
            <a:chExt cx="2470452" cy="2658536"/>
          </a:xfrm>
        </p:grpSpPr>
        <p:cxnSp>
          <p:nvCxnSpPr>
            <p:cNvPr id="7"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8"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9"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0"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1"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33396" y="4495803"/>
            <a:ext cx="6554867" cy="1524003"/>
          </a:xfrm>
        </p:spPr>
        <p:txBody>
          <a:bodyPr/>
          <a:lstStyle>
            <a:lvl1pPr>
              <a:defRPr/>
            </a:lvl1pPr>
          </a:lstStyle>
          <a:p>
            <a:pPr lvl="0"/>
            <a:r>
              <a:rPr lang="fi-FI"/>
              <a:t>Muokkaa perustyyl. napsautt.</a:t>
            </a:r>
            <a:endParaRPr lang="en-US"/>
          </a:p>
        </p:txBody>
      </p:sp>
      <p:sp>
        <p:nvSpPr>
          <p:cNvPr id="3" name="Date Placeholder 2"/>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4" name="Footer Placeholder 3"/>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5" name="Slide Number Placeholder 4"/>
          <p:cNvSpPr txBox="1">
            <a:spLocks noGrp="1"/>
          </p:cNvSpPr>
          <p:nvPr>
            <p:ph type="sldNum" sz="quarter" idx="8"/>
          </p:nvPr>
        </p:nvSpPr>
        <p:spPr>
          <a:xfrm>
            <a:off x="7774429" y="5578480"/>
            <a:ext cx="856902" cy="669926"/>
          </a:xfrm>
        </p:spPr>
        <p:txBody>
          <a:bodyPr/>
          <a:lstStyle>
            <a:lvl1pPr>
              <a:defRPr/>
            </a:lvl1pPr>
          </a:lstStyle>
          <a:p>
            <a:pPr lvl="0"/>
            <a:fld id="{551DD999-E6A7-480F-9024-CFD3FB34FBF6}" type="slidenum">
              <a:t>‹#›</a:t>
            </a:fld>
            <a:endParaRPr lang="fi-FI"/>
          </a:p>
        </p:txBody>
      </p:sp>
    </p:spTree>
    <p:extLst>
      <p:ext uri="{BB962C8B-B14F-4D97-AF65-F5344CB8AC3E}">
        <p14:creationId xmlns:p14="http://schemas.microsoft.com/office/powerpoint/2010/main" val="3500150171"/>
      </p:ext>
    </p:extLst>
  </p:cSld>
  <p:clrMapOvr>
    <a:masterClrMapping/>
  </p:clrMapOvr>
  <p:transition>
    <p:zoom dir="in"/>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yhjä">
    <p:spTree>
      <p:nvGrpSpPr>
        <p:cNvPr id="1" name=""/>
        <p:cNvGrpSpPr/>
        <p:nvPr/>
      </p:nvGrpSpPr>
      <p:grpSpPr>
        <a:xfrm>
          <a:off x="0" y="0"/>
          <a:ext cx="0" cy="0"/>
          <a:chOff x="0" y="0"/>
          <a:chExt cx="0" cy="0"/>
        </a:xfrm>
      </p:grpSpPr>
      <p:grpSp>
        <p:nvGrpSpPr>
          <p:cNvPr id="5" name="Group 6"/>
          <p:cNvGrpSpPr/>
          <p:nvPr/>
        </p:nvGrpSpPr>
        <p:grpSpPr>
          <a:xfrm>
            <a:off x="6670676" y="3894667"/>
            <a:ext cx="2470452" cy="2658536"/>
            <a:chOff x="6670676" y="3894667"/>
            <a:chExt cx="2470452" cy="2658536"/>
          </a:xfrm>
        </p:grpSpPr>
        <p:cxnSp>
          <p:nvCxnSpPr>
            <p:cNvPr id="6"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7"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8"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9"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0"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Date Placeholder 1"/>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3" name="Footer Placeholder 2"/>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4" name="Slide Number Placeholder 3"/>
          <p:cNvSpPr txBox="1">
            <a:spLocks noGrp="1"/>
          </p:cNvSpPr>
          <p:nvPr>
            <p:ph type="sldNum" sz="quarter" idx="8"/>
          </p:nvPr>
        </p:nvSpPr>
        <p:spPr>
          <a:xfrm>
            <a:off x="7774429" y="5578480"/>
            <a:ext cx="856902" cy="669926"/>
          </a:xfrm>
        </p:spPr>
        <p:txBody>
          <a:bodyPr/>
          <a:lstStyle>
            <a:lvl1pPr>
              <a:defRPr/>
            </a:lvl1pPr>
          </a:lstStyle>
          <a:p>
            <a:pPr lvl="0"/>
            <a:fld id="{A1BA3D31-A9E8-4738-99C5-6DFCB7763E38}" type="slidenum">
              <a:t>‹#›</a:t>
            </a:fld>
            <a:endParaRPr lang="fi-FI"/>
          </a:p>
        </p:txBody>
      </p:sp>
    </p:spTree>
    <p:extLst>
      <p:ext uri="{BB962C8B-B14F-4D97-AF65-F5344CB8AC3E}">
        <p14:creationId xmlns:p14="http://schemas.microsoft.com/office/powerpoint/2010/main" val="3473242751"/>
      </p:ext>
    </p:extLst>
  </p:cSld>
  <p:clrMapOvr>
    <a:masterClrMapping/>
  </p:clrMapOvr>
  <p:transition>
    <p:zoom dir="in"/>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tsikollinen sisältö">
    <p:spTree>
      <p:nvGrpSpPr>
        <p:cNvPr id="1" name=""/>
        <p:cNvGrpSpPr/>
        <p:nvPr/>
      </p:nvGrpSpPr>
      <p:grpSpPr>
        <a:xfrm>
          <a:off x="0" y="0"/>
          <a:ext cx="0" cy="0"/>
          <a:chOff x="0" y="0"/>
          <a:chExt cx="0" cy="0"/>
        </a:xfrm>
      </p:grpSpPr>
      <p:grpSp>
        <p:nvGrpSpPr>
          <p:cNvPr id="8" name="Group 6"/>
          <p:cNvGrpSpPr/>
          <p:nvPr/>
        </p:nvGrpSpPr>
        <p:grpSpPr>
          <a:xfrm>
            <a:off x="6670676" y="3894667"/>
            <a:ext cx="2470452" cy="2658536"/>
            <a:chOff x="6670676" y="3894667"/>
            <a:chExt cx="2470452" cy="2658536"/>
          </a:xfrm>
        </p:grpSpPr>
        <p:cxnSp>
          <p:nvCxnSpPr>
            <p:cNvPr id="9"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0"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1"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2"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3"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5418670" y="533396"/>
            <a:ext cx="3200400" cy="1524003"/>
          </a:xfrm>
        </p:spPr>
        <p:txBody>
          <a:bodyPr anchor="b"/>
          <a:lstStyle>
            <a:lvl1pPr>
              <a:defRPr sz="2000"/>
            </a:lvl1pPr>
          </a:lstStyle>
          <a:p>
            <a:pPr lvl="0"/>
            <a:r>
              <a:rPr lang="fi-FI"/>
              <a:t>Muokkaa perustyyl. napsautt.</a:t>
            </a:r>
            <a:endParaRPr lang="en-US"/>
          </a:p>
        </p:txBody>
      </p:sp>
      <p:sp>
        <p:nvSpPr>
          <p:cNvPr id="3" name="Content Placeholder 2"/>
          <p:cNvSpPr txBox="1">
            <a:spLocks noGrp="1"/>
          </p:cNvSpPr>
          <p:nvPr>
            <p:ph idx="1"/>
          </p:nvPr>
        </p:nvSpPr>
        <p:spPr>
          <a:xfrm>
            <a:off x="533396" y="533396"/>
            <a:ext cx="4438753" cy="5486400"/>
          </a:xfrm>
        </p:spPr>
        <p:txBody>
          <a:bodyPr/>
          <a:lstStyle>
            <a:lvl1pPr>
              <a:defRPr/>
            </a:lvl1pPr>
            <a:lvl2pPr>
              <a:defRPr/>
            </a:lvl2pPr>
            <a:lvl3pPr>
              <a:defRPr/>
            </a:lvl3pPr>
            <a:lvl4pPr>
              <a:defRPr/>
            </a:lvl4pPr>
            <a:lvl5pPr>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4" name="Text Placeholder 3"/>
          <p:cNvSpPr txBox="1">
            <a:spLocks noGrp="1"/>
          </p:cNvSpPr>
          <p:nvPr>
            <p:ph type="body" idx="2"/>
          </p:nvPr>
        </p:nvSpPr>
        <p:spPr>
          <a:xfrm>
            <a:off x="5418670" y="2209803"/>
            <a:ext cx="3200400" cy="2091269"/>
          </a:xfrm>
        </p:spPr>
        <p:txBody>
          <a:bodyPr anchor="t"/>
          <a:lstStyle>
            <a:lvl1pPr marL="0" indent="0">
              <a:spcBef>
                <a:spcPts val="400"/>
              </a:spcBef>
              <a:buNone/>
              <a:defRPr sz="1600"/>
            </a:lvl1pPr>
          </a:lstStyle>
          <a:p>
            <a:pPr lvl="0"/>
            <a:r>
              <a:rPr lang="fi-FI"/>
              <a:t>Muokkaa tekstin perustyylejä napsauttamalla</a:t>
            </a:r>
          </a:p>
        </p:txBody>
      </p:sp>
      <p:sp>
        <p:nvSpPr>
          <p:cNvPr id="5" name="Date Placeholder 4"/>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5"/>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6"/>
          <p:cNvSpPr txBox="1">
            <a:spLocks noGrp="1"/>
          </p:cNvSpPr>
          <p:nvPr>
            <p:ph type="sldNum" sz="quarter" idx="8"/>
          </p:nvPr>
        </p:nvSpPr>
        <p:spPr>
          <a:xfrm>
            <a:off x="7774429" y="5578480"/>
            <a:ext cx="856902" cy="669926"/>
          </a:xfrm>
        </p:spPr>
        <p:txBody>
          <a:bodyPr/>
          <a:lstStyle>
            <a:lvl1pPr>
              <a:defRPr/>
            </a:lvl1pPr>
          </a:lstStyle>
          <a:p>
            <a:pPr lvl="0"/>
            <a:fld id="{57E3CF85-FF8A-4BCF-98B0-C3F0FD37A05A}" type="slidenum">
              <a:t>‹#›</a:t>
            </a:fld>
            <a:endParaRPr lang="fi-FI"/>
          </a:p>
        </p:txBody>
      </p:sp>
    </p:spTree>
    <p:extLst>
      <p:ext uri="{BB962C8B-B14F-4D97-AF65-F5344CB8AC3E}">
        <p14:creationId xmlns:p14="http://schemas.microsoft.com/office/powerpoint/2010/main" val="129699416"/>
      </p:ext>
    </p:extLst>
  </p:cSld>
  <p:clrMapOvr>
    <a:masterClrMapping/>
  </p:clrMapOvr>
  <p:transition>
    <p:zoom dir="in"/>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grpSp>
        <p:nvGrpSpPr>
          <p:cNvPr id="8" name="Group 6"/>
          <p:cNvGrpSpPr/>
          <p:nvPr/>
        </p:nvGrpSpPr>
        <p:grpSpPr>
          <a:xfrm>
            <a:off x="6670676" y="3894667"/>
            <a:ext cx="2470452" cy="2658536"/>
            <a:chOff x="6670676" y="3894667"/>
            <a:chExt cx="2470452" cy="2658536"/>
          </a:xfrm>
        </p:grpSpPr>
        <p:cxnSp>
          <p:nvCxnSpPr>
            <p:cNvPr id="9"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10"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11"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12"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13"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2" name="Title 1"/>
          <p:cNvSpPr txBox="1">
            <a:spLocks noGrp="1"/>
          </p:cNvSpPr>
          <p:nvPr>
            <p:ph type="title"/>
          </p:nvPr>
        </p:nvSpPr>
        <p:spPr>
          <a:xfrm>
            <a:off x="4495803" y="1447796"/>
            <a:ext cx="3563261" cy="1143000"/>
          </a:xfrm>
        </p:spPr>
        <p:txBody>
          <a:bodyPr anchor="b"/>
          <a:lstStyle>
            <a:lvl1pPr>
              <a:defRPr sz="2400"/>
            </a:lvl1pPr>
          </a:lstStyle>
          <a:p>
            <a:pPr lvl="0"/>
            <a:r>
              <a:rPr lang="fi-FI"/>
              <a:t>Muokkaa perustyyl. napsautt.</a:t>
            </a:r>
            <a:endParaRPr lang="en-US"/>
          </a:p>
        </p:txBody>
      </p:sp>
      <p:sp>
        <p:nvSpPr>
          <p:cNvPr id="3" name="Picture Placeholder 2"/>
          <p:cNvSpPr txBox="1">
            <a:spLocks noGrp="1"/>
          </p:cNvSpPr>
          <p:nvPr>
            <p:ph type="pic" idx="1"/>
          </p:nvPr>
        </p:nvSpPr>
        <p:spPr>
          <a:xfrm>
            <a:off x="761996" y="914400"/>
            <a:ext cx="3280976" cy="4800600"/>
          </a:xfrm>
          <a:ln w="15873">
            <a:solidFill>
              <a:srgbClr val="FFFFFF">
                <a:alpha val="40000"/>
              </a:srgbClr>
            </a:solidFill>
            <a:prstDash val="solid"/>
          </a:ln>
        </p:spPr>
        <p:txBody>
          <a:bodyPr anchor="t" anchorCtr="1"/>
          <a:lstStyle>
            <a:lvl1pPr marL="0" indent="0" algn="ctr">
              <a:spcBef>
                <a:spcPts val="400"/>
              </a:spcBef>
              <a:buNone/>
              <a:defRPr sz="1600"/>
            </a:lvl1pPr>
          </a:lstStyle>
          <a:p>
            <a:pPr lvl="0"/>
            <a:r>
              <a:rPr lang="fi-FI"/>
              <a:t>Lisää kuva napsauttamalla kuvaketta</a:t>
            </a:r>
            <a:endParaRPr lang="en-US"/>
          </a:p>
        </p:txBody>
      </p:sp>
      <p:sp>
        <p:nvSpPr>
          <p:cNvPr id="4" name="Text Placeholder 3"/>
          <p:cNvSpPr txBox="1">
            <a:spLocks noGrp="1"/>
          </p:cNvSpPr>
          <p:nvPr>
            <p:ph type="body" idx="2"/>
          </p:nvPr>
        </p:nvSpPr>
        <p:spPr>
          <a:xfrm>
            <a:off x="4496022" y="2743200"/>
            <a:ext cx="3564221" cy="2082802"/>
          </a:xfrm>
        </p:spPr>
        <p:txBody>
          <a:bodyPr anchor="t"/>
          <a:lstStyle>
            <a:lvl1pPr marL="0" indent="0">
              <a:spcBef>
                <a:spcPts val="400"/>
              </a:spcBef>
              <a:buNone/>
              <a:defRPr sz="1800"/>
            </a:lvl1pPr>
          </a:lstStyle>
          <a:p>
            <a:pPr lvl="0"/>
            <a:r>
              <a:rPr lang="fi-FI"/>
              <a:t>Muokkaa tekstin perustyylejä napsauttamalla</a:t>
            </a:r>
          </a:p>
        </p:txBody>
      </p:sp>
      <p:sp>
        <p:nvSpPr>
          <p:cNvPr id="5" name="Date Placeholder 4"/>
          <p:cNvSpPr txBox="1">
            <a:spLocks noGrp="1"/>
          </p:cNvSpPr>
          <p:nvPr>
            <p:ph type="dt" sz="half" idx="7"/>
          </p:nvPr>
        </p:nvSpPr>
        <p:spPr>
          <a:xfrm>
            <a:off x="7430240" y="6172200"/>
            <a:ext cx="1200460" cy="365129"/>
          </a:xfrm>
        </p:spPr>
        <p:txBody>
          <a:bodyPr/>
          <a:lstStyle>
            <a:lvl1pPr>
              <a:defRPr/>
            </a:lvl1pPr>
          </a:lstStyle>
          <a:p>
            <a:pPr lvl="0"/>
            <a:endParaRPr lang="fi-FI"/>
          </a:p>
        </p:txBody>
      </p:sp>
      <p:sp>
        <p:nvSpPr>
          <p:cNvPr id="6" name="Footer Placeholder 5"/>
          <p:cNvSpPr txBox="1">
            <a:spLocks noGrp="1"/>
          </p:cNvSpPr>
          <p:nvPr>
            <p:ph type="ftr" sz="quarter" idx="9"/>
          </p:nvPr>
        </p:nvSpPr>
        <p:spPr>
          <a:xfrm>
            <a:off x="533396" y="6172200"/>
            <a:ext cx="5811725" cy="365129"/>
          </a:xfrm>
        </p:spPr>
        <p:txBody>
          <a:bodyPr/>
          <a:lstStyle>
            <a:lvl1pPr>
              <a:defRPr/>
            </a:lvl1pPr>
          </a:lstStyle>
          <a:p>
            <a:pPr lvl="0"/>
            <a:endParaRPr lang="fi-FI"/>
          </a:p>
        </p:txBody>
      </p:sp>
      <p:sp>
        <p:nvSpPr>
          <p:cNvPr id="7" name="Slide Number Placeholder 6"/>
          <p:cNvSpPr txBox="1">
            <a:spLocks noGrp="1"/>
          </p:cNvSpPr>
          <p:nvPr>
            <p:ph type="sldNum" sz="quarter" idx="8"/>
          </p:nvPr>
        </p:nvSpPr>
        <p:spPr>
          <a:xfrm>
            <a:off x="7774429" y="5578480"/>
            <a:ext cx="856902" cy="669926"/>
          </a:xfrm>
        </p:spPr>
        <p:txBody>
          <a:bodyPr/>
          <a:lstStyle>
            <a:lvl1pPr>
              <a:defRPr/>
            </a:lvl1pPr>
          </a:lstStyle>
          <a:p>
            <a:pPr lvl="0"/>
            <a:fld id="{FC5C87D5-0E05-44D0-B4AF-D4DB6D91F0F2}" type="slidenum">
              <a:t>‹#›</a:t>
            </a:fld>
            <a:endParaRPr lang="fi-FI"/>
          </a:p>
        </p:txBody>
      </p:sp>
    </p:spTree>
    <p:extLst>
      <p:ext uri="{BB962C8B-B14F-4D97-AF65-F5344CB8AC3E}">
        <p14:creationId xmlns:p14="http://schemas.microsoft.com/office/powerpoint/2010/main" val="1537340698"/>
      </p:ext>
    </p:extLst>
  </p:cSld>
  <p:clrMapOvr>
    <a:masterClrMapping/>
  </p:clrMapOvr>
  <p:transition>
    <p:zoom dir="in"/>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rgbClr val="64D4EF"/>
            </a:gs>
            <a:gs pos="100000">
              <a:srgbClr val="06588E"/>
            </a:gs>
          </a:gsLst>
          <a:lin ang="6120000"/>
        </a:gradFill>
        <a:effectLst/>
      </p:bgPr>
    </p:bg>
    <p:spTree>
      <p:nvGrpSpPr>
        <p:cNvPr id="1" name=""/>
        <p:cNvGrpSpPr/>
        <p:nvPr/>
      </p:nvGrpSpPr>
      <p:grpSpPr>
        <a:xfrm>
          <a:off x="0" y="0"/>
          <a:ext cx="0" cy="0"/>
          <a:chOff x="0" y="0"/>
          <a:chExt cx="0" cy="0"/>
        </a:xfrm>
      </p:grpSpPr>
      <p:grpSp>
        <p:nvGrpSpPr>
          <p:cNvPr id="2" name="Group 6"/>
          <p:cNvGrpSpPr/>
          <p:nvPr/>
        </p:nvGrpSpPr>
        <p:grpSpPr>
          <a:xfrm>
            <a:off x="6670676" y="3894667"/>
            <a:ext cx="2470452" cy="2658536"/>
            <a:chOff x="6670676" y="3894667"/>
            <a:chExt cx="2470452" cy="2658536"/>
          </a:xfrm>
        </p:grpSpPr>
        <p:cxnSp>
          <p:nvCxnSpPr>
            <p:cNvPr id="3" name="Straight Connector 7"/>
            <p:cNvCxnSpPr/>
            <p:nvPr/>
          </p:nvCxnSpPr>
          <p:spPr>
            <a:xfrm flipH="1">
              <a:off x="8384865" y="3894667"/>
              <a:ext cx="756263" cy="756264"/>
            </a:xfrm>
            <a:prstGeom prst="straightConnector1">
              <a:avLst/>
            </a:prstGeom>
            <a:noFill/>
            <a:ln w="9528" cap="flat">
              <a:solidFill>
                <a:srgbClr val="FFFFFF"/>
              </a:solidFill>
              <a:prstDash val="solid"/>
              <a:miter/>
            </a:ln>
          </p:spPr>
        </p:cxnSp>
        <p:cxnSp>
          <p:nvCxnSpPr>
            <p:cNvPr id="4" name="Straight Connector 8"/>
            <p:cNvCxnSpPr/>
            <p:nvPr/>
          </p:nvCxnSpPr>
          <p:spPr>
            <a:xfrm flipH="1">
              <a:off x="6670676" y="4082741"/>
              <a:ext cx="2470452" cy="2470462"/>
            </a:xfrm>
            <a:prstGeom prst="straightConnector1">
              <a:avLst/>
            </a:prstGeom>
            <a:noFill/>
            <a:ln w="9528" cap="flat">
              <a:solidFill>
                <a:srgbClr val="FFFFFF"/>
              </a:solidFill>
              <a:prstDash val="solid"/>
              <a:miter/>
            </a:ln>
          </p:spPr>
        </p:cxnSp>
        <p:cxnSp>
          <p:nvCxnSpPr>
            <p:cNvPr id="5" name="Straight Connector 9"/>
            <p:cNvCxnSpPr/>
            <p:nvPr/>
          </p:nvCxnSpPr>
          <p:spPr>
            <a:xfrm flipH="1">
              <a:off x="7569860" y="4161224"/>
              <a:ext cx="1571268" cy="1571268"/>
            </a:xfrm>
            <a:prstGeom prst="straightConnector1">
              <a:avLst/>
            </a:prstGeom>
            <a:noFill/>
            <a:ln w="9528" cap="flat">
              <a:solidFill>
                <a:srgbClr val="FFFFFF"/>
              </a:solidFill>
              <a:prstDash val="solid"/>
              <a:miter/>
            </a:ln>
          </p:spPr>
        </p:cxnSp>
        <p:cxnSp>
          <p:nvCxnSpPr>
            <p:cNvPr id="6" name="Straight Connector 10"/>
            <p:cNvCxnSpPr/>
            <p:nvPr/>
          </p:nvCxnSpPr>
          <p:spPr>
            <a:xfrm flipH="1">
              <a:off x="7694813" y="4038603"/>
              <a:ext cx="1441359" cy="1441359"/>
            </a:xfrm>
            <a:prstGeom prst="straightConnector1">
              <a:avLst/>
            </a:prstGeom>
            <a:noFill/>
            <a:ln w="28575" cap="flat">
              <a:solidFill>
                <a:srgbClr val="FFFFFF"/>
              </a:solidFill>
              <a:prstDash val="solid"/>
              <a:miter/>
            </a:ln>
          </p:spPr>
        </p:cxnSp>
        <p:cxnSp>
          <p:nvCxnSpPr>
            <p:cNvPr id="7" name="Straight Connector 11"/>
            <p:cNvCxnSpPr/>
            <p:nvPr/>
          </p:nvCxnSpPr>
          <p:spPr>
            <a:xfrm flipH="1">
              <a:off x="8088937" y="4495867"/>
              <a:ext cx="1047235" cy="1047234"/>
            </a:xfrm>
            <a:prstGeom prst="straightConnector1">
              <a:avLst/>
            </a:prstGeom>
            <a:noFill/>
            <a:ln w="28575" cap="flat">
              <a:solidFill>
                <a:srgbClr val="FFFFFF"/>
              </a:solidFill>
              <a:prstDash val="solid"/>
              <a:miter/>
            </a:ln>
          </p:spPr>
        </p:cxnSp>
      </p:grpSp>
      <p:sp>
        <p:nvSpPr>
          <p:cNvPr id="8" name="Title Placeholder 1"/>
          <p:cNvSpPr txBox="1">
            <a:spLocks noGrp="1"/>
          </p:cNvSpPr>
          <p:nvPr>
            <p:ph type="title"/>
          </p:nvPr>
        </p:nvSpPr>
        <p:spPr>
          <a:xfrm>
            <a:off x="533396" y="4495803"/>
            <a:ext cx="6554867" cy="1524003"/>
          </a:xfrm>
          <a:prstGeom prst="rect">
            <a:avLst/>
          </a:prstGeom>
          <a:noFill/>
          <a:ln>
            <a:noFill/>
          </a:ln>
        </p:spPr>
        <p:txBody>
          <a:bodyPr vert="horz" wrap="square" lIns="91440" tIns="45720" rIns="91440" bIns="45720" anchor="ctr" anchorCtr="0" compatLnSpc="1">
            <a:noAutofit/>
          </a:bodyPr>
          <a:lstStyle/>
          <a:p>
            <a:pPr lvl="0"/>
            <a:r>
              <a:rPr lang="fi-FI"/>
              <a:t>Muokkaa perustyyl. napsautt.</a:t>
            </a:r>
            <a:endParaRPr lang="en-US"/>
          </a:p>
        </p:txBody>
      </p:sp>
      <p:sp>
        <p:nvSpPr>
          <p:cNvPr id="9" name="Text Placeholder 2"/>
          <p:cNvSpPr txBox="1">
            <a:spLocks noGrp="1"/>
          </p:cNvSpPr>
          <p:nvPr>
            <p:ph type="body" idx="1"/>
          </p:nvPr>
        </p:nvSpPr>
        <p:spPr>
          <a:xfrm>
            <a:off x="533396" y="533396"/>
            <a:ext cx="6554867" cy="3767666"/>
          </a:xfrm>
          <a:prstGeom prst="rect">
            <a:avLst/>
          </a:prstGeom>
          <a:noFill/>
          <a:ln>
            <a:noFill/>
          </a:ln>
        </p:spPr>
        <p:txBody>
          <a:bodyPr vert="horz" wrap="square" lIns="91440" tIns="45720" rIns="91440" bIns="45720" anchor="ctr" anchorCtr="0" compatLnSpc="1">
            <a:no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a:p>
        </p:txBody>
      </p:sp>
      <p:sp>
        <p:nvSpPr>
          <p:cNvPr id="10" name="Date Placeholder 3"/>
          <p:cNvSpPr txBox="1">
            <a:spLocks noGrp="1"/>
          </p:cNvSpPr>
          <p:nvPr>
            <p:ph type="dt" sz="half" idx="2"/>
          </p:nvPr>
        </p:nvSpPr>
        <p:spPr>
          <a:xfrm>
            <a:off x="7430240" y="6172200"/>
            <a:ext cx="1200460" cy="365129"/>
          </a:xfrm>
          <a:prstGeom prst="rect">
            <a:avLst/>
          </a:prstGeom>
          <a:noFill/>
          <a:ln>
            <a:noFill/>
          </a:ln>
        </p:spPr>
        <p:txBody>
          <a:bodyPr vert="horz" wrap="square" lIns="91440" tIns="45720" rIns="91440" bIns="45720" anchor="t" anchorCtr="0" compatLnSpc="1">
            <a:noAutofit/>
          </a:bodyPr>
          <a:lstStyle>
            <a:lvl1pPr marL="0" marR="0" lvl="0" indent="0" algn="r" defTabSz="914400" rtl="0" fontAlgn="auto" hangingPunct="0">
              <a:lnSpc>
                <a:spcPct val="100000"/>
              </a:lnSpc>
              <a:spcBef>
                <a:spcPts val="0"/>
              </a:spcBef>
              <a:spcAft>
                <a:spcPts val="0"/>
              </a:spcAft>
              <a:buNone/>
              <a:tabLst/>
              <a:defRPr lang="fi-FI" sz="1000" b="0" i="0" u="none" strike="noStrike" kern="1200" cap="none" spc="0" baseline="0">
                <a:solidFill>
                  <a:srgbClr val="0A304A"/>
                </a:solidFill>
                <a:uFillTx/>
                <a:latin typeface="Century Gothic"/>
                <a:ea typeface=""/>
                <a:cs typeface=""/>
              </a:defRPr>
            </a:lvl1pPr>
          </a:lstStyle>
          <a:p>
            <a:pPr lvl="0"/>
            <a:endParaRPr lang="fi-FI"/>
          </a:p>
        </p:txBody>
      </p:sp>
      <p:sp>
        <p:nvSpPr>
          <p:cNvPr id="11" name="Footer Placeholder 4"/>
          <p:cNvSpPr txBox="1">
            <a:spLocks noGrp="1"/>
          </p:cNvSpPr>
          <p:nvPr>
            <p:ph type="ftr" sz="quarter" idx="3"/>
          </p:nvPr>
        </p:nvSpPr>
        <p:spPr>
          <a:xfrm>
            <a:off x="533396" y="6172200"/>
            <a:ext cx="5811725" cy="365129"/>
          </a:xfrm>
          <a:prstGeom prst="rect">
            <a:avLst/>
          </a:prstGeom>
          <a:noFill/>
          <a:ln>
            <a:noFill/>
          </a:ln>
        </p:spPr>
        <p:txBody>
          <a:bodyPr vert="horz" wrap="square" lIns="91440" tIns="45720" rIns="91440" bIns="45720" anchor="t" anchorCtr="0" compatLnSpc="1">
            <a:noAutofit/>
          </a:bodyPr>
          <a:lstStyle>
            <a:lvl1pPr marL="0" marR="0" lvl="0" indent="0" algn="l" defTabSz="914400" rtl="0" fontAlgn="auto" hangingPunct="0">
              <a:lnSpc>
                <a:spcPct val="100000"/>
              </a:lnSpc>
              <a:spcBef>
                <a:spcPts val="0"/>
              </a:spcBef>
              <a:spcAft>
                <a:spcPts val="0"/>
              </a:spcAft>
              <a:buNone/>
              <a:tabLst/>
              <a:defRPr lang="fi-FI" sz="1000" b="0" i="0" u="none" strike="noStrike" kern="1200" cap="none" spc="0" baseline="0">
                <a:solidFill>
                  <a:srgbClr val="0A304A"/>
                </a:solidFill>
                <a:uFillTx/>
                <a:latin typeface="Century Gothic"/>
                <a:ea typeface=""/>
                <a:cs typeface=""/>
              </a:defRPr>
            </a:lvl1pPr>
          </a:lstStyle>
          <a:p>
            <a:pPr lvl="0"/>
            <a:endParaRPr lang="fi-FI"/>
          </a:p>
        </p:txBody>
      </p:sp>
      <p:sp>
        <p:nvSpPr>
          <p:cNvPr id="12" name="Slide Number Placeholder 5"/>
          <p:cNvSpPr txBox="1">
            <a:spLocks noGrp="1"/>
          </p:cNvSpPr>
          <p:nvPr>
            <p:ph type="sldNum" sz="quarter" idx="4"/>
          </p:nvPr>
        </p:nvSpPr>
        <p:spPr>
          <a:xfrm>
            <a:off x="7774429" y="5578480"/>
            <a:ext cx="856902" cy="669926"/>
          </a:xfrm>
          <a:prstGeom prst="rect">
            <a:avLst/>
          </a:prstGeom>
          <a:noFill/>
          <a:ln>
            <a:noFill/>
          </a:ln>
        </p:spPr>
        <p:txBody>
          <a:bodyPr vert="horz" wrap="square" lIns="91440" tIns="45720" rIns="91440" bIns="45720" anchor="b" anchorCtr="0" compatLnSpc="1">
            <a:noAutofit/>
          </a:bodyPr>
          <a:lstStyle>
            <a:lvl1pPr marL="0" marR="0" lvl="0" indent="0" algn="r" defTabSz="914400" rtl="0" fontAlgn="auto" hangingPunct="0">
              <a:lnSpc>
                <a:spcPct val="100000"/>
              </a:lnSpc>
              <a:spcBef>
                <a:spcPts val="0"/>
              </a:spcBef>
              <a:spcAft>
                <a:spcPts val="0"/>
              </a:spcAft>
              <a:buNone/>
              <a:tabLst/>
              <a:defRPr lang="fi-FI" sz="2800" b="0" i="0" u="none" strike="noStrike" kern="1200" cap="none" spc="0" baseline="0">
                <a:solidFill>
                  <a:srgbClr val="0A304A"/>
                </a:solidFill>
                <a:uFillTx/>
                <a:latin typeface="Century Gothic"/>
                <a:ea typeface=""/>
                <a:cs typeface=""/>
              </a:defRPr>
            </a:lvl1pPr>
          </a:lstStyle>
          <a:p>
            <a:pPr lvl="0"/>
            <a:fld id="{523E049F-6E47-4292-91FC-0D5CFBDA58B2}" type="slidenum">
              <a:t>‹#›</a:t>
            </a:fld>
            <a:endParaRPr lang="fi-FI"/>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ransition>
    <p:zoom dir="in"/>
  </p:transition>
  <p:txStyles>
    <p:titleStyle>
      <a:lvl1pPr marL="0" marR="0" lvl="0" indent="0" algn="l" defTabSz="457200" rtl="0" fontAlgn="auto" hangingPunct="1">
        <a:lnSpc>
          <a:spcPct val="100000"/>
        </a:lnSpc>
        <a:spcBef>
          <a:spcPts val="0"/>
        </a:spcBef>
        <a:spcAft>
          <a:spcPts val="0"/>
        </a:spcAft>
        <a:buNone/>
        <a:tabLst/>
        <a:defRPr lang="fi-FI" sz="3200" b="0" i="0" u="none" strike="noStrike" kern="1200" cap="all" spc="0" baseline="0">
          <a:solidFill>
            <a:srgbClr val="FFFFFF"/>
          </a:solidFill>
          <a:uFillTx/>
          <a:latin typeface="Century Gothic"/>
        </a:defRPr>
      </a:lvl1pPr>
    </p:titleStyle>
    <p:bodyStyle>
      <a:lvl1pPr marL="285750" marR="0" lvl="0" indent="-285750" algn="l" defTabSz="457200" rtl="0" fontAlgn="auto" hangingPunct="1">
        <a:lnSpc>
          <a:spcPct val="100000"/>
        </a:lnSpc>
        <a:spcBef>
          <a:spcPts val="500"/>
        </a:spcBef>
        <a:spcAft>
          <a:spcPts val="600"/>
        </a:spcAft>
        <a:buClr>
          <a:srgbClr val="FFFFFF"/>
        </a:buClr>
        <a:buSzPct val="80000"/>
        <a:buFont typeface="Wingdings 3" pitchFamily="18"/>
        <a:buChar char=""/>
        <a:tabLst/>
        <a:defRPr lang="fi-FI" sz="2000" b="0" i="0" u="none" strike="noStrike" kern="1200" cap="none" spc="0" baseline="0">
          <a:solidFill>
            <a:srgbClr val="0F496F"/>
          </a:solidFill>
          <a:uFillTx/>
          <a:latin typeface="Century Gothic"/>
        </a:defRPr>
      </a:lvl1pPr>
      <a:lvl2pPr marL="742950" marR="0" lvl="1"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fi-FI" sz="1800" b="0" i="0" u="none" strike="noStrike" kern="1200" cap="none" spc="0" baseline="0">
          <a:solidFill>
            <a:srgbClr val="0F496F"/>
          </a:solidFill>
          <a:uFillTx/>
          <a:latin typeface="Century Gothic"/>
        </a:defRPr>
      </a:lvl2pPr>
      <a:lvl3pPr marL="1200150" marR="0" lvl="2" indent="-285750" algn="l" defTabSz="457200" rtl="0" fontAlgn="auto" hangingPunct="1">
        <a:lnSpc>
          <a:spcPct val="100000"/>
        </a:lnSpc>
        <a:spcBef>
          <a:spcPts val="400"/>
        </a:spcBef>
        <a:spcAft>
          <a:spcPts val="600"/>
        </a:spcAft>
        <a:buClr>
          <a:srgbClr val="FFFFFF"/>
        </a:buClr>
        <a:buSzPct val="80000"/>
        <a:buFont typeface="Wingdings 3" pitchFamily="18"/>
        <a:buChar char=""/>
        <a:tabLst/>
        <a:defRPr lang="fi-FI" sz="1600" b="0" i="0" u="none" strike="noStrike" kern="1200" cap="none" spc="0" baseline="0">
          <a:solidFill>
            <a:srgbClr val="0F496F"/>
          </a:solidFill>
          <a:uFillTx/>
          <a:latin typeface="Century Gothic"/>
        </a:defRPr>
      </a:lvl3pPr>
      <a:lvl4pPr marL="1543050" marR="0" lvl="3"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fi-FI" sz="1400" b="0" i="0" u="none" strike="noStrike" kern="1200" cap="none" spc="0" baseline="0">
          <a:solidFill>
            <a:srgbClr val="0F496F"/>
          </a:solidFill>
          <a:uFillTx/>
          <a:latin typeface="Century Gothic"/>
        </a:defRPr>
      </a:lvl4pPr>
      <a:lvl5pPr marL="2000250" marR="0" lvl="4" indent="-171450" algn="l" defTabSz="457200" rtl="0" fontAlgn="auto" hangingPunct="1">
        <a:lnSpc>
          <a:spcPct val="100000"/>
        </a:lnSpc>
        <a:spcBef>
          <a:spcPts val="300"/>
        </a:spcBef>
        <a:spcAft>
          <a:spcPts val="600"/>
        </a:spcAft>
        <a:buClr>
          <a:srgbClr val="FFFFFF"/>
        </a:buClr>
        <a:buSzPct val="80000"/>
        <a:buFont typeface="Wingdings 3" pitchFamily="18"/>
        <a:buChar char=""/>
        <a:tabLst/>
        <a:defRPr lang="fi-FI" sz="1400" b="0" i="0" u="none" strike="noStrike" kern="1200" cap="none" spc="0" baseline="0">
          <a:solidFill>
            <a:srgbClr val="0F496F"/>
          </a:solidFill>
          <a:uFillTx/>
          <a:latin typeface="Century Gothic"/>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Rectangle 2"/>
          <p:cNvSpPr txBox="1">
            <a:spLocks noGrp="1"/>
          </p:cNvSpPr>
          <p:nvPr>
            <p:ph type="title"/>
          </p:nvPr>
        </p:nvSpPr>
        <p:spPr>
          <a:xfrm>
            <a:off x="216976" y="1369707"/>
            <a:ext cx="6554867" cy="1524003"/>
          </a:xfrm>
        </p:spPr>
        <p:txBody>
          <a:bodyPr anchorCtr="1"/>
          <a:lstStyle/>
          <a:p>
            <a:pPr lvl="0" algn="ctr"/>
            <a:r>
              <a:rPr lang="fi-FI" dirty="0"/>
              <a:t>HERÄTTELY KETUN YÖJÄLJELLÄ</a:t>
            </a:r>
            <a:br>
              <a:rPr lang="fi-FI" dirty="0"/>
            </a:br>
            <a:endParaRPr lang="fi-FI" dirty="0"/>
          </a:p>
        </p:txBody>
      </p:sp>
      <p:sp>
        <p:nvSpPr>
          <p:cNvPr id="3" name="Rectangle 3"/>
          <p:cNvSpPr txBox="1">
            <a:spLocks noGrp="1"/>
          </p:cNvSpPr>
          <p:nvPr>
            <p:ph idx="4294967295"/>
          </p:nvPr>
        </p:nvSpPr>
        <p:spPr>
          <a:xfrm>
            <a:off x="1406068" y="4011612"/>
            <a:ext cx="6777037" cy="2846388"/>
          </a:xfrm>
        </p:spPr>
        <p:txBody>
          <a:bodyPr/>
          <a:lstStyle/>
          <a:p>
            <a:pPr lvl="0" indent="-274320">
              <a:lnSpc>
                <a:spcPct val="90000"/>
              </a:lnSpc>
              <a:spcAft>
                <a:spcPts val="0"/>
              </a:spcAft>
            </a:pPr>
            <a:r>
              <a:rPr lang="fi-FI" b="1" dirty="0"/>
              <a:t>Vuosikirjan 2014 poimintoja</a:t>
            </a:r>
          </a:p>
          <a:p>
            <a:pPr lvl="0" indent="-274320">
              <a:lnSpc>
                <a:spcPct val="90000"/>
              </a:lnSpc>
              <a:spcAft>
                <a:spcPts val="0"/>
              </a:spcAft>
            </a:pPr>
            <a:r>
              <a:rPr lang="fi-FI" b="1" dirty="0"/>
              <a:t>33=1		4 kpl	1%</a:t>
            </a:r>
          </a:p>
          <a:p>
            <a:pPr lvl="0" indent="-274320">
              <a:lnSpc>
                <a:spcPct val="90000"/>
              </a:lnSpc>
              <a:spcAft>
                <a:spcPts val="0"/>
              </a:spcAft>
            </a:pPr>
            <a:r>
              <a:rPr lang="fi-FI" b="1" dirty="0"/>
              <a:t>33=2		25kpl	6%</a:t>
            </a:r>
          </a:p>
          <a:p>
            <a:pPr lvl="0" indent="-274320">
              <a:lnSpc>
                <a:spcPct val="90000"/>
              </a:lnSpc>
              <a:spcAft>
                <a:spcPts val="0"/>
              </a:spcAft>
            </a:pPr>
            <a:r>
              <a:rPr lang="fi-FI" b="1" dirty="0"/>
              <a:t>33=3		215kpl	50%</a:t>
            </a:r>
          </a:p>
          <a:p>
            <a:pPr lvl="0" indent="-274320">
              <a:lnSpc>
                <a:spcPct val="90000"/>
              </a:lnSpc>
              <a:spcAft>
                <a:spcPts val="0"/>
              </a:spcAft>
            </a:pPr>
            <a:r>
              <a:rPr lang="fi-FI" b="1" dirty="0"/>
              <a:t>33=4		94 kpl	22%</a:t>
            </a:r>
          </a:p>
          <a:p>
            <a:pPr lvl="0" indent="-274320">
              <a:lnSpc>
                <a:spcPct val="90000"/>
              </a:lnSpc>
              <a:spcAft>
                <a:spcPts val="0"/>
              </a:spcAft>
            </a:pPr>
            <a:r>
              <a:rPr lang="fi-FI" b="1" dirty="0"/>
              <a:t>33=5		90 kpl	21%</a:t>
            </a:r>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a:p>
            <a:pPr lvl="0" indent="-274320">
              <a:lnSpc>
                <a:spcPct val="90000"/>
              </a:lnSpc>
              <a:spcAft>
                <a:spcPts val="0"/>
              </a:spcAft>
            </a:pPr>
            <a:endParaRPr lang="fi-FI" b="1" dirty="0"/>
          </a:p>
        </p:txBody>
      </p:sp>
      <p:pic>
        <p:nvPicPr>
          <p:cNvPr id="4" name="Picture 4" descr="SAJ">
            <a:extLst/>
          </p:cNvPr>
          <p:cNvPicPr>
            <a:picLocks noChangeAspect="1"/>
          </p:cNvPicPr>
          <p:nvPr/>
        </p:nvPicPr>
        <p:blipFill>
          <a:blip r:embed="rId2"/>
          <a:srcRect/>
          <a:stretch>
            <a:fillRect/>
          </a:stretch>
        </p:blipFill>
        <p:spPr>
          <a:xfrm>
            <a:off x="5718236" y="131755"/>
            <a:ext cx="538252" cy="492120"/>
          </a:xfrm>
          <a:prstGeom prst="rect">
            <a:avLst/>
          </a:prstGeom>
          <a:noFill/>
          <a:ln cap="flat">
            <a:noFill/>
          </a:ln>
        </p:spPr>
      </p:pic>
      <p:sp>
        <p:nvSpPr>
          <p:cNvPr id="5" name="Rectangle 3"/>
          <p:cNvSpPr txBox="1"/>
          <p:nvPr/>
        </p:nvSpPr>
        <p:spPr>
          <a:xfrm>
            <a:off x="6213229" y="103180"/>
            <a:ext cx="2774463" cy="549270"/>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i-FI" sz="1600" b="0" i="0" u="none" strike="noStrike" kern="1200" cap="none" spc="0" baseline="0" dirty="0">
                <a:solidFill>
                  <a:srgbClr val="000000"/>
                </a:solidFill>
                <a:uFillTx/>
                <a:latin typeface="Century Gothic"/>
                <a:ea typeface=""/>
                <a:cs typeface=""/>
              </a:rPr>
              <a:t>Suomen Ajokoirajärjestö -</a:t>
            </a:r>
            <a:br>
              <a:rPr lang="fi-FI" sz="1600" b="0" i="0" u="none" strike="noStrike" kern="1200" cap="none" spc="0" baseline="0" dirty="0">
                <a:solidFill>
                  <a:srgbClr val="000000"/>
                </a:solidFill>
                <a:uFillTx/>
                <a:latin typeface="Century Gothic"/>
                <a:ea typeface=""/>
                <a:cs typeface=""/>
              </a:rPr>
            </a:br>
            <a:r>
              <a:rPr lang="fi-FI" sz="1600" b="0" i="0" u="none" strike="noStrike" kern="1200" cap="none" spc="0" baseline="0" dirty="0">
                <a:solidFill>
                  <a:srgbClr val="000000"/>
                </a:solidFill>
                <a:uFillTx/>
                <a:latin typeface="Century Gothic"/>
                <a:ea typeface=""/>
                <a:cs typeface=""/>
              </a:rPr>
              <a:t> </a:t>
            </a:r>
            <a:r>
              <a:rPr lang="fi-FI" sz="1600" b="0" i="0" u="none" strike="noStrike" kern="1200" cap="none" spc="0" baseline="0" dirty="0" err="1">
                <a:solidFill>
                  <a:srgbClr val="000000"/>
                </a:solidFill>
                <a:uFillTx/>
                <a:latin typeface="Century Gothic"/>
                <a:ea typeface=""/>
                <a:cs typeface=""/>
              </a:rPr>
              <a:t>Finska</a:t>
            </a:r>
            <a:r>
              <a:rPr lang="fi-FI" sz="1600" b="0" i="0" u="none" strike="noStrike" kern="1200" cap="none" spc="0" baseline="0" dirty="0">
                <a:solidFill>
                  <a:srgbClr val="000000"/>
                </a:solidFill>
                <a:uFillTx/>
                <a:latin typeface="Century Gothic"/>
                <a:ea typeface=""/>
                <a:cs typeface=""/>
              </a:rPr>
              <a:t> </a:t>
            </a:r>
            <a:r>
              <a:rPr lang="fi-FI" sz="1600" b="0" i="0" u="none" strike="noStrike" kern="1200" cap="none" spc="0" baseline="0" dirty="0" err="1">
                <a:solidFill>
                  <a:srgbClr val="000000"/>
                </a:solidFill>
                <a:uFillTx/>
                <a:latin typeface="Century Gothic"/>
                <a:ea typeface=""/>
                <a:cs typeface=""/>
              </a:rPr>
              <a:t>Stövarklubben</a:t>
            </a:r>
            <a:r>
              <a:rPr lang="fi-FI" sz="1600" b="0" i="0" u="none" strike="noStrike" kern="1200" cap="none" spc="0" baseline="0" dirty="0">
                <a:solidFill>
                  <a:srgbClr val="000000"/>
                </a:solidFill>
                <a:uFillTx/>
                <a:latin typeface="Century Gothic"/>
                <a:ea typeface=""/>
                <a:cs typeface=""/>
              </a:rPr>
              <a:t>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3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str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strVal val="0"/>
                                          </p:val>
                                        </p:tav>
                                        <p:tav tm="100000">
                                          <p:val>
                                            <p:strVal val="#ppt_h"/>
                                          </p:val>
                                        </p:tav>
                                      </p:tavLst>
                                    </p:anim>
                                    <p:anim calcmode="lin" valueType="num">
                                      <p:cBhvr>
                                        <p:cTn id="9" dur="1000" fill="hold"/>
                                        <p:tgtEl>
                                          <p:spTgt spid="3">
                                            <p:txEl>
                                              <p:pRg st="0" end="0"/>
                                            </p:txEl>
                                          </p:spTgt>
                                        </p:tgtEl>
                                        <p:attrNameLst>
                                          <p:attrName>r</p:attrName>
                                        </p:attrNameLst>
                                      </p:cBhvr>
                                      <p:tavLst>
                                        <p:tav tm="0">
                                          <p:val>
                                            <p:strVal val="90"/>
                                          </p:val>
                                        </p:tav>
                                        <p:tav tm="100000">
                                          <p:val>
                                            <p:str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str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strVal val="0"/>
                                          </p:val>
                                        </p:tav>
                                        <p:tav tm="100000">
                                          <p:val>
                                            <p:strVal val="#ppt_h"/>
                                          </p:val>
                                        </p:tav>
                                      </p:tavLst>
                                    </p:anim>
                                    <p:anim calcmode="lin" valueType="num">
                                      <p:cBhvr>
                                        <p:cTn id="17" dur="1000" fill="hold"/>
                                        <p:tgtEl>
                                          <p:spTgt spid="3">
                                            <p:txEl>
                                              <p:pRg st="1" end="1"/>
                                            </p:txEl>
                                          </p:spTgt>
                                        </p:tgtEl>
                                        <p:attrNameLst>
                                          <p:attrName>r</p:attrName>
                                        </p:attrNameLst>
                                      </p:cBhvr>
                                      <p:tavLst>
                                        <p:tav tm="0">
                                          <p:val>
                                            <p:strVal val="90"/>
                                          </p:val>
                                        </p:tav>
                                        <p:tav tm="100000">
                                          <p:val>
                                            <p:strVal val="0"/>
                                          </p:val>
                                        </p:tav>
                                      </p:tavLst>
                                    </p:anim>
                                    <p:animEffect transition="in" filter="fade">
                                      <p:cBhvr>
                                        <p:cTn id="18" dur="1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31" presetClass="entr" presetSubtype="0" fill="hold"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1000" fill="hold"/>
                                        <p:tgtEl>
                                          <p:spTgt spid="3">
                                            <p:txEl>
                                              <p:pRg st="2" end="2"/>
                                            </p:txEl>
                                          </p:spTgt>
                                        </p:tgtEl>
                                        <p:attrNameLst>
                                          <p:attrName>ppt_w</p:attrName>
                                        </p:attrNameLst>
                                      </p:cBhvr>
                                      <p:tavLst>
                                        <p:tav tm="0">
                                          <p:val>
                                            <p:strVal val="0"/>
                                          </p:val>
                                        </p:tav>
                                        <p:tav tm="100000">
                                          <p:val>
                                            <p:strVal val="#ppt_w"/>
                                          </p:val>
                                        </p:tav>
                                      </p:tavLst>
                                    </p:anim>
                                    <p:anim calcmode="lin" valueType="num">
                                      <p:cBhvr>
                                        <p:cTn id="24" dur="1000" fill="hold"/>
                                        <p:tgtEl>
                                          <p:spTgt spid="3">
                                            <p:txEl>
                                              <p:pRg st="2" end="2"/>
                                            </p:txEl>
                                          </p:spTgt>
                                        </p:tgtEl>
                                        <p:attrNameLst>
                                          <p:attrName>ppt_h</p:attrName>
                                        </p:attrNameLst>
                                      </p:cBhvr>
                                      <p:tavLst>
                                        <p:tav tm="0">
                                          <p:val>
                                            <p:strVal val="0"/>
                                          </p:val>
                                        </p:tav>
                                        <p:tav tm="100000">
                                          <p:val>
                                            <p:strVal val="#ppt_h"/>
                                          </p:val>
                                        </p:tav>
                                      </p:tavLst>
                                    </p:anim>
                                    <p:anim calcmode="lin" valueType="num">
                                      <p:cBhvr>
                                        <p:cTn id="25" dur="1000" fill="hold"/>
                                        <p:tgtEl>
                                          <p:spTgt spid="3">
                                            <p:txEl>
                                              <p:pRg st="2" end="2"/>
                                            </p:txEl>
                                          </p:spTgt>
                                        </p:tgtEl>
                                        <p:attrNameLst>
                                          <p:attrName>r</p:attrName>
                                        </p:attrNameLst>
                                      </p:cBhvr>
                                      <p:tavLst>
                                        <p:tav tm="0">
                                          <p:val>
                                            <p:strVal val="90"/>
                                          </p:val>
                                        </p:tav>
                                        <p:tav tm="100000">
                                          <p:val>
                                            <p:strVal val="0"/>
                                          </p:val>
                                        </p:tav>
                                      </p:tavLst>
                                    </p:anim>
                                    <p:animEffect transition="in" filter="fade">
                                      <p:cBhvr>
                                        <p:cTn id="26" dur="1000"/>
                                        <p:tgtEl>
                                          <p:spTgt spid="3">
                                            <p:txEl>
                                              <p:pRg st="2" end="2"/>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p:cTn id="31" dur="1000" fill="hold"/>
                                        <p:tgtEl>
                                          <p:spTgt spid="3">
                                            <p:txEl>
                                              <p:pRg st="3" end="3"/>
                                            </p:txEl>
                                          </p:spTgt>
                                        </p:tgtEl>
                                        <p:attrNameLst>
                                          <p:attrName>ppt_w</p:attrName>
                                        </p:attrNameLst>
                                      </p:cBhvr>
                                      <p:tavLst>
                                        <p:tav tm="0">
                                          <p:val>
                                            <p:strVal val="0"/>
                                          </p:val>
                                        </p:tav>
                                        <p:tav tm="100000">
                                          <p:val>
                                            <p:strVal val="#ppt_w"/>
                                          </p:val>
                                        </p:tav>
                                      </p:tavLst>
                                    </p:anim>
                                    <p:anim calcmode="lin" valueType="num">
                                      <p:cBhvr>
                                        <p:cTn id="32" dur="1000" fill="hold"/>
                                        <p:tgtEl>
                                          <p:spTgt spid="3">
                                            <p:txEl>
                                              <p:pRg st="3" end="3"/>
                                            </p:txEl>
                                          </p:spTgt>
                                        </p:tgtEl>
                                        <p:attrNameLst>
                                          <p:attrName>ppt_h</p:attrName>
                                        </p:attrNameLst>
                                      </p:cBhvr>
                                      <p:tavLst>
                                        <p:tav tm="0">
                                          <p:val>
                                            <p:strVal val="0"/>
                                          </p:val>
                                        </p:tav>
                                        <p:tav tm="100000">
                                          <p:val>
                                            <p:strVal val="#ppt_h"/>
                                          </p:val>
                                        </p:tav>
                                      </p:tavLst>
                                    </p:anim>
                                    <p:anim calcmode="lin" valueType="num">
                                      <p:cBhvr>
                                        <p:cTn id="33" dur="1000" fill="hold"/>
                                        <p:tgtEl>
                                          <p:spTgt spid="3">
                                            <p:txEl>
                                              <p:pRg st="3" end="3"/>
                                            </p:txEl>
                                          </p:spTgt>
                                        </p:tgtEl>
                                        <p:attrNameLst>
                                          <p:attrName>r</p:attrName>
                                        </p:attrNameLst>
                                      </p:cBhvr>
                                      <p:tavLst>
                                        <p:tav tm="0">
                                          <p:val>
                                            <p:strVal val="90"/>
                                          </p:val>
                                        </p:tav>
                                        <p:tav tm="100000">
                                          <p:val>
                                            <p:strVal val="0"/>
                                          </p:val>
                                        </p:tav>
                                      </p:tavLst>
                                    </p:anim>
                                    <p:animEffect transition="in" filter="fade">
                                      <p:cBhvr>
                                        <p:cTn id="34" dur="1000"/>
                                        <p:tgtEl>
                                          <p:spTgt spid="3">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31" presetClass="entr" presetSubtype="0" fill="hold"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anim calcmode="lin" valueType="num">
                                      <p:cBhvr>
                                        <p:cTn id="39" dur="1000" fill="hold"/>
                                        <p:tgtEl>
                                          <p:spTgt spid="3">
                                            <p:txEl>
                                              <p:pRg st="4" end="4"/>
                                            </p:txEl>
                                          </p:spTgt>
                                        </p:tgtEl>
                                        <p:attrNameLst>
                                          <p:attrName>ppt_w</p:attrName>
                                        </p:attrNameLst>
                                      </p:cBhvr>
                                      <p:tavLst>
                                        <p:tav tm="0">
                                          <p:val>
                                            <p:strVal val="0"/>
                                          </p:val>
                                        </p:tav>
                                        <p:tav tm="100000">
                                          <p:val>
                                            <p:strVal val="#ppt_w"/>
                                          </p:val>
                                        </p:tav>
                                      </p:tavLst>
                                    </p:anim>
                                    <p:anim calcmode="lin" valueType="num">
                                      <p:cBhvr>
                                        <p:cTn id="40" dur="1000" fill="hold"/>
                                        <p:tgtEl>
                                          <p:spTgt spid="3">
                                            <p:txEl>
                                              <p:pRg st="4" end="4"/>
                                            </p:txEl>
                                          </p:spTgt>
                                        </p:tgtEl>
                                        <p:attrNameLst>
                                          <p:attrName>ppt_h</p:attrName>
                                        </p:attrNameLst>
                                      </p:cBhvr>
                                      <p:tavLst>
                                        <p:tav tm="0">
                                          <p:val>
                                            <p:strVal val="0"/>
                                          </p:val>
                                        </p:tav>
                                        <p:tav tm="100000">
                                          <p:val>
                                            <p:strVal val="#ppt_h"/>
                                          </p:val>
                                        </p:tav>
                                      </p:tavLst>
                                    </p:anim>
                                    <p:anim calcmode="lin" valueType="num">
                                      <p:cBhvr>
                                        <p:cTn id="41" dur="1000" fill="hold"/>
                                        <p:tgtEl>
                                          <p:spTgt spid="3">
                                            <p:txEl>
                                              <p:pRg st="4" end="4"/>
                                            </p:txEl>
                                          </p:spTgt>
                                        </p:tgtEl>
                                        <p:attrNameLst>
                                          <p:attrName>r</p:attrName>
                                        </p:attrNameLst>
                                      </p:cBhvr>
                                      <p:tavLst>
                                        <p:tav tm="0">
                                          <p:val>
                                            <p:strVal val="90"/>
                                          </p:val>
                                        </p:tav>
                                        <p:tav tm="100000">
                                          <p:val>
                                            <p:strVal val="0"/>
                                          </p:val>
                                        </p:tav>
                                      </p:tavLst>
                                    </p:anim>
                                    <p:animEffect transition="in" filter="fade">
                                      <p:cBhvr>
                                        <p:cTn id="42" dur="1000"/>
                                        <p:tgtEl>
                                          <p:spTgt spid="3">
                                            <p:txEl>
                                              <p:pRg st="4" end="4"/>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1" presetClass="entr" presetSubtype="0" fill="hold" nodeType="clickEffect">
                                  <p:stCondLst>
                                    <p:cond delay="0"/>
                                  </p:stCondLst>
                                  <p:childTnLst>
                                    <p:set>
                                      <p:cBhvr>
                                        <p:cTn id="46" dur="1" fill="hold">
                                          <p:stCondLst>
                                            <p:cond delay="0"/>
                                          </p:stCondLst>
                                        </p:cTn>
                                        <p:tgtEl>
                                          <p:spTgt spid="3">
                                            <p:txEl>
                                              <p:pRg st="5" end="5"/>
                                            </p:txEl>
                                          </p:spTgt>
                                        </p:tgtEl>
                                        <p:attrNameLst>
                                          <p:attrName>style.visibility</p:attrName>
                                        </p:attrNameLst>
                                      </p:cBhvr>
                                      <p:to>
                                        <p:strVal val="visible"/>
                                      </p:to>
                                    </p:set>
                                    <p:anim calcmode="lin" valueType="num">
                                      <p:cBhvr>
                                        <p:cTn id="47" dur="1000" fill="hold"/>
                                        <p:tgtEl>
                                          <p:spTgt spid="3">
                                            <p:txEl>
                                              <p:pRg st="5" end="5"/>
                                            </p:txEl>
                                          </p:spTgt>
                                        </p:tgtEl>
                                        <p:attrNameLst>
                                          <p:attrName>ppt_w</p:attrName>
                                        </p:attrNameLst>
                                      </p:cBhvr>
                                      <p:tavLst>
                                        <p:tav tm="0">
                                          <p:val>
                                            <p:strVal val="0"/>
                                          </p:val>
                                        </p:tav>
                                        <p:tav tm="100000">
                                          <p:val>
                                            <p:strVal val="#ppt_w"/>
                                          </p:val>
                                        </p:tav>
                                      </p:tavLst>
                                    </p:anim>
                                    <p:anim calcmode="lin" valueType="num">
                                      <p:cBhvr>
                                        <p:cTn id="48" dur="1000" fill="hold"/>
                                        <p:tgtEl>
                                          <p:spTgt spid="3">
                                            <p:txEl>
                                              <p:pRg st="5" end="5"/>
                                            </p:txEl>
                                          </p:spTgt>
                                        </p:tgtEl>
                                        <p:attrNameLst>
                                          <p:attrName>ppt_h</p:attrName>
                                        </p:attrNameLst>
                                      </p:cBhvr>
                                      <p:tavLst>
                                        <p:tav tm="0">
                                          <p:val>
                                            <p:strVal val="0"/>
                                          </p:val>
                                        </p:tav>
                                        <p:tav tm="100000">
                                          <p:val>
                                            <p:strVal val="#ppt_h"/>
                                          </p:val>
                                        </p:tav>
                                      </p:tavLst>
                                    </p:anim>
                                    <p:anim calcmode="lin" valueType="num">
                                      <p:cBhvr>
                                        <p:cTn id="49" dur="1000" fill="hold"/>
                                        <p:tgtEl>
                                          <p:spTgt spid="3">
                                            <p:txEl>
                                              <p:pRg st="5" end="5"/>
                                            </p:txEl>
                                          </p:spTgt>
                                        </p:tgtEl>
                                        <p:attrNameLst>
                                          <p:attrName>r</p:attrName>
                                        </p:attrNameLst>
                                      </p:cBhvr>
                                      <p:tavLst>
                                        <p:tav tm="0">
                                          <p:val>
                                            <p:strVal val="90"/>
                                          </p:val>
                                        </p:tav>
                                        <p:tav tm="100000">
                                          <p:val>
                                            <p:strVal val="0"/>
                                          </p:val>
                                        </p:tav>
                                      </p:tavLst>
                                    </p:anim>
                                    <p:animEffect transition="in" filter="fade">
                                      <p:cBhvr>
                                        <p:cTn id="50" dur="10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637594" y="492370"/>
            <a:ext cx="7231254" cy="5078436"/>
          </a:xfrm>
        </p:spPr>
        <p:txBody>
          <a:bodyPr/>
          <a:lstStyle/>
          <a:p>
            <a:r>
              <a:rPr lang="fi-FI" dirty="0"/>
              <a:t>Sääntökirjan kohta 4.1.4</a:t>
            </a:r>
            <a:br>
              <a:rPr lang="fi-FI" dirty="0"/>
            </a:br>
            <a:br>
              <a:rPr lang="fi-FI" dirty="0"/>
            </a:br>
            <a:r>
              <a:rPr lang="fi-FI" dirty="0"/>
              <a:t>mitä tarkoittaa?</a:t>
            </a:r>
            <a:br>
              <a:rPr lang="fi-FI" dirty="0"/>
            </a:br>
            <a:br>
              <a:rPr lang="fi-FI" dirty="0"/>
            </a:br>
            <a:r>
              <a:rPr lang="fi-FI" sz="2000" dirty="0"/>
              <a:t>herättelyn tarkoituksena on tiedottaa kuuluvalla, mutta vähällä äänenannolla, missä haku etenee</a:t>
            </a:r>
            <a:br>
              <a:rPr lang="fi-FI" sz="2000" dirty="0"/>
            </a:br>
            <a:br>
              <a:rPr lang="fi-FI" sz="2000" dirty="0"/>
            </a:br>
            <a:r>
              <a:rPr lang="fi-FI" sz="2000" dirty="0"/>
              <a:t>Herättely on silloin sopivaa, kun koira edetessään ketun yöjälkiä antaa yksittäisiä haukahduksia tai tiedottavia haukkusarjoja muutaman minuutin välein </a:t>
            </a:r>
          </a:p>
        </p:txBody>
      </p:sp>
    </p:spTree>
    <p:extLst>
      <p:ext uri="{BB962C8B-B14F-4D97-AF65-F5344CB8AC3E}">
        <p14:creationId xmlns:p14="http://schemas.microsoft.com/office/powerpoint/2010/main" val="88764835"/>
      </p:ext>
    </p:extLst>
  </p:cSld>
  <p:clrMapOvr>
    <a:masterClrMapping/>
  </p:clrMapOvr>
  <p:transition>
    <p:zoom dir="in"/>
  </p:transition>
</p:sld>
</file>

<file path=ppt/slides/slide3.xml><?xml version="1.0" encoding="utf-8"?>
<p:sld xmlns:a="http://schemas.openxmlformats.org/drawingml/2006/main" xmlns:r="http://schemas.openxmlformats.org/officeDocument/2006/relationships" xmlns:p="http://schemas.openxmlformats.org/presentationml/2006/main">
  <p:cSld name="Slide33">
    <p:spTree>
      <p:nvGrpSpPr>
        <p:cNvPr id="1" name=""/>
        <p:cNvGrpSpPr/>
        <p:nvPr/>
      </p:nvGrpSpPr>
      <p:grpSpPr>
        <a:xfrm>
          <a:off x="0" y="0"/>
          <a:ext cx="0" cy="0"/>
          <a:chOff x="0" y="0"/>
          <a:chExt cx="0" cy="0"/>
        </a:xfrm>
      </p:grpSpPr>
      <p:sp>
        <p:nvSpPr>
          <p:cNvPr id="2" name="Rectangle 2"/>
          <p:cNvSpPr txBox="1">
            <a:spLocks noGrp="1"/>
          </p:cNvSpPr>
          <p:nvPr>
            <p:ph type="title"/>
          </p:nvPr>
        </p:nvSpPr>
        <p:spPr>
          <a:xfrm>
            <a:off x="1316036" y="623875"/>
            <a:ext cx="4940452" cy="1143000"/>
          </a:xfrm>
        </p:spPr>
        <p:txBody>
          <a:bodyPr anchorCtr="1"/>
          <a:lstStyle/>
          <a:p>
            <a:pPr lvl="0"/>
            <a:r>
              <a:rPr lang="fi-FI" dirty="0"/>
              <a:t>ylituomarin tehtävät</a:t>
            </a:r>
          </a:p>
        </p:txBody>
      </p:sp>
      <p:sp>
        <p:nvSpPr>
          <p:cNvPr id="3" name="Rectangle 3"/>
          <p:cNvSpPr txBox="1">
            <a:spLocks noGrp="1"/>
          </p:cNvSpPr>
          <p:nvPr>
            <p:ph idx="1"/>
          </p:nvPr>
        </p:nvSpPr>
        <p:spPr>
          <a:xfrm>
            <a:off x="1316036" y="1989139"/>
            <a:ext cx="7200900" cy="3891155"/>
          </a:xfrm>
        </p:spPr>
        <p:txBody>
          <a:bodyPr/>
          <a:lstStyle/>
          <a:p>
            <a:pPr lvl="0" indent="-274320">
              <a:lnSpc>
                <a:spcPct val="70000"/>
              </a:lnSpc>
              <a:spcBef>
                <a:spcPts val="600"/>
              </a:spcBef>
              <a:spcAft>
                <a:spcPts val="0"/>
              </a:spcAft>
            </a:pPr>
            <a:r>
              <a:rPr lang="fi-FI" sz="2400" b="1" dirty="0"/>
              <a:t>Tietojen oikeellisuuden varmistaminen</a:t>
            </a:r>
          </a:p>
          <a:p>
            <a:pPr lvl="0" indent="-274320">
              <a:lnSpc>
                <a:spcPct val="70000"/>
              </a:lnSpc>
              <a:spcBef>
                <a:spcPts val="600"/>
              </a:spcBef>
              <a:spcAft>
                <a:spcPts val="0"/>
              </a:spcAft>
            </a:pPr>
            <a:endParaRPr lang="fi-FI" sz="2400" b="1" dirty="0"/>
          </a:p>
          <a:p>
            <a:pPr lvl="0" indent="-274320">
              <a:lnSpc>
                <a:spcPct val="70000"/>
              </a:lnSpc>
              <a:spcBef>
                <a:spcPts val="600"/>
              </a:spcBef>
              <a:spcAft>
                <a:spcPts val="0"/>
              </a:spcAft>
            </a:pPr>
            <a:r>
              <a:rPr lang="fi-FI" sz="2400" b="1" dirty="0"/>
              <a:t>Maastokortin merkintöjen painottaminen</a:t>
            </a:r>
          </a:p>
          <a:p>
            <a:pPr lvl="1" indent="-274320">
              <a:lnSpc>
                <a:spcPct val="70000"/>
              </a:lnSpc>
              <a:spcBef>
                <a:spcPts val="600"/>
              </a:spcBef>
              <a:spcAft>
                <a:spcPts val="0"/>
              </a:spcAft>
            </a:pPr>
            <a:endParaRPr lang="fi-FI" sz="2200" b="1" dirty="0"/>
          </a:p>
          <a:p>
            <a:pPr lvl="1" indent="-274320">
              <a:lnSpc>
                <a:spcPct val="70000"/>
              </a:lnSpc>
              <a:spcBef>
                <a:spcPts val="600"/>
              </a:spcBef>
              <a:spcAft>
                <a:spcPts val="0"/>
              </a:spcAft>
            </a:pPr>
            <a:r>
              <a:rPr lang="fi-FI" sz="2200" b="1" dirty="0"/>
              <a:t>Merkinnät tulee tehtyä reaaliajassa eikä jälkikäteen muistin varassa</a:t>
            </a:r>
          </a:p>
          <a:p>
            <a:pPr lvl="1" indent="-274320">
              <a:lnSpc>
                <a:spcPct val="70000"/>
              </a:lnSpc>
              <a:spcBef>
                <a:spcPts val="600"/>
              </a:spcBef>
              <a:spcAft>
                <a:spcPts val="0"/>
              </a:spcAft>
            </a:pPr>
            <a:r>
              <a:rPr lang="fi-FI" sz="2200" b="1" dirty="0"/>
              <a:t>Jalostuksen kannalta pahinta: ei merkitä kuultua herättelyä</a:t>
            </a:r>
          </a:p>
          <a:p>
            <a:pPr lvl="1" indent="-274320">
              <a:lnSpc>
                <a:spcPct val="70000"/>
              </a:lnSpc>
              <a:spcBef>
                <a:spcPts val="600"/>
              </a:spcBef>
              <a:spcAft>
                <a:spcPts val="0"/>
              </a:spcAft>
            </a:pPr>
            <a:r>
              <a:rPr lang="fi-FI" sz="2200" b="1" dirty="0"/>
              <a:t>Pelko pisteiden alenemisesta vääristää keskiarvoa</a:t>
            </a:r>
          </a:p>
          <a:p>
            <a:pPr lvl="1" indent="-274320">
              <a:lnSpc>
                <a:spcPct val="70000"/>
              </a:lnSpc>
              <a:spcBef>
                <a:spcPts val="600"/>
              </a:spcBef>
              <a:spcAft>
                <a:spcPts val="0"/>
              </a:spcAft>
            </a:pPr>
            <a:r>
              <a:rPr lang="fi-FI" sz="2200" b="1" dirty="0"/>
              <a:t>Herättely saanut kohtuuttoman painoarvon haun muiden ominaisuuksien kustannuksella</a:t>
            </a:r>
          </a:p>
        </p:txBody>
      </p:sp>
      <p:pic>
        <p:nvPicPr>
          <p:cNvPr id="4" name="Picture 4" descr="SAJ">
            <a:extLst/>
          </p:cNvPr>
          <p:cNvPicPr>
            <a:picLocks noChangeAspect="1"/>
          </p:cNvPicPr>
          <p:nvPr/>
        </p:nvPicPr>
        <p:blipFill>
          <a:blip r:embed="rId2"/>
          <a:srcRect/>
          <a:stretch>
            <a:fillRect/>
          </a:stretch>
        </p:blipFill>
        <p:spPr>
          <a:xfrm>
            <a:off x="5718236" y="131755"/>
            <a:ext cx="538252" cy="492120"/>
          </a:xfrm>
          <a:prstGeom prst="rect">
            <a:avLst/>
          </a:prstGeom>
          <a:noFill/>
          <a:ln cap="flat">
            <a:noFill/>
          </a:ln>
        </p:spPr>
      </p:pic>
      <p:sp>
        <p:nvSpPr>
          <p:cNvPr id="5" name="Rectangle 3"/>
          <p:cNvSpPr txBox="1"/>
          <p:nvPr/>
        </p:nvSpPr>
        <p:spPr>
          <a:xfrm>
            <a:off x="6213229" y="103180"/>
            <a:ext cx="2774463" cy="549270"/>
          </a:xfrm>
          <a:prstGeom prst="rect">
            <a:avLst/>
          </a:prstGeom>
          <a:noFill/>
          <a:ln cap="flat">
            <a:noFill/>
          </a:ln>
        </p:spPr>
        <p:txBody>
          <a:bodyPr vert="horz" wrap="square" lIns="91440" tIns="45720" rIns="91440" bIns="45720" anchor="b" anchorCtr="1" compatLnSpc="1">
            <a:noAutofit/>
          </a:bodyPr>
          <a:lstStyle/>
          <a:p>
            <a:pPr marL="0" marR="0" lvl="0" indent="0" algn="ctr"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i-FI" sz="1600" b="0" i="0" u="none" strike="noStrike" kern="1200" cap="none" spc="0" baseline="0">
                <a:solidFill>
                  <a:srgbClr val="000000"/>
                </a:solidFill>
                <a:uFillTx/>
                <a:latin typeface="Century Gothic"/>
                <a:ea typeface=""/>
                <a:cs typeface=""/>
              </a:rPr>
              <a:t>Suomen Ajokoirajärjestö -</a:t>
            </a:r>
            <a:br>
              <a:rPr lang="fi-FI" sz="1600" b="0" i="0" u="none" strike="noStrike" kern="1200" cap="none" spc="0" baseline="0">
                <a:solidFill>
                  <a:srgbClr val="000000"/>
                </a:solidFill>
                <a:uFillTx/>
                <a:latin typeface="Century Gothic"/>
                <a:ea typeface=""/>
                <a:cs typeface=""/>
              </a:rPr>
            </a:br>
            <a:r>
              <a:rPr lang="fi-FI" sz="1600" b="0" i="0" u="none" strike="noStrike" kern="1200" cap="none" spc="0" baseline="0">
                <a:solidFill>
                  <a:srgbClr val="000000"/>
                </a:solidFill>
                <a:uFillTx/>
                <a:latin typeface="Century Gothic"/>
                <a:ea typeface=""/>
                <a:cs typeface=""/>
              </a:rPr>
              <a:t> Finska Stövarklubben </a:t>
            </a:r>
          </a:p>
        </p:txBody>
      </p:sp>
    </p:spTree>
  </p:cSld>
  <p:clrMapOvr>
    <a:masterClrMapping/>
  </p:clrMapOvr>
  <p:transition>
    <p:zoom dir="in"/>
  </p:transition>
  <p:timing>
    <p:tnLst>
      <p:par>
        <p:cTn id="1" dur="indefinite" restart="never" nodeType="tmRoot">
          <p:childTnLst>
            <p:seq concurrent="1" nextAc="seek">
              <p:cTn id="2" dur="indefinite" nodeType="mainSeq">
                <p:childTnLst>
                  <p:par>
                    <p:cTn id="3" fill="hold" nodeType="clickEffect">
                      <p:stCondLst>
                        <p:cond delay="indefinite"/>
                      </p:stCondLst>
                      <p:childTnLst>
                        <p:par>
                          <p:cTn id="4" fill="hold" nodeType="withEffect">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 calcmode="lin" valueType="num">
                                      <p:cBhvr>
                                        <p:cTn id="3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 calcmode="lin" valueType="num">
                                      <p:cBhvr>
                                        <p:cTn id="3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8"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tsikko 3"/>
          <p:cNvSpPr>
            <a:spLocks noGrp="1"/>
          </p:cNvSpPr>
          <p:nvPr>
            <p:ph type="ctrTitle"/>
          </p:nvPr>
        </p:nvSpPr>
        <p:spPr>
          <a:xfrm>
            <a:off x="533396" y="506436"/>
            <a:ext cx="6154716" cy="1575581"/>
          </a:xfrm>
        </p:spPr>
        <p:txBody>
          <a:bodyPr/>
          <a:lstStyle/>
          <a:p>
            <a:r>
              <a:rPr lang="fi-FI" dirty="0"/>
              <a:t>Hakutyöskentelyn muut ominaisuudet</a:t>
            </a:r>
          </a:p>
        </p:txBody>
      </p:sp>
      <p:sp>
        <p:nvSpPr>
          <p:cNvPr id="5" name="Alaotsikko 4"/>
          <p:cNvSpPr>
            <a:spLocks noGrp="1"/>
          </p:cNvSpPr>
          <p:nvPr>
            <p:ph type="subTitle" idx="1"/>
          </p:nvPr>
        </p:nvSpPr>
        <p:spPr>
          <a:xfrm>
            <a:off x="660005" y="2887268"/>
            <a:ext cx="4954246" cy="2402183"/>
          </a:xfrm>
        </p:spPr>
        <p:txBody>
          <a:bodyPr/>
          <a:lstStyle/>
          <a:p>
            <a:r>
              <a:rPr lang="fi-FI" dirty="0"/>
              <a:t>Erinomainen 9-10 Sopivaa herättelyä</a:t>
            </a:r>
          </a:p>
          <a:p>
            <a:r>
              <a:rPr lang="fi-FI" dirty="0"/>
              <a:t>Erittäin hyvä 8-7 Vähäistä/ei herättele </a:t>
            </a:r>
          </a:p>
          <a:p>
            <a:r>
              <a:rPr lang="fi-FI" dirty="0"/>
              <a:t>Hyvä 5-6  Lievää hakulöysyyttä</a:t>
            </a:r>
          </a:p>
          <a:p>
            <a:r>
              <a:rPr lang="fi-FI" dirty="0"/>
              <a:t>Välttävä 3-4  Hakulöysyyttä</a:t>
            </a:r>
          </a:p>
          <a:p>
            <a:r>
              <a:rPr lang="fi-FI" dirty="0"/>
              <a:t>Heikko 1-2 Selvästi hakulöysä</a:t>
            </a:r>
          </a:p>
        </p:txBody>
      </p:sp>
    </p:spTree>
    <p:extLst>
      <p:ext uri="{BB962C8B-B14F-4D97-AF65-F5344CB8AC3E}">
        <p14:creationId xmlns:p14="http://schemas.microsoft.com/office/powerpoint/2010/main" val="754459066"/>
      </p:ext>
    </p:extLst>
  </p:cSld>
  <p:clrMapOvr>
    <a:masterClrMapping/>
  </p:clrMapOvr>
  <p:transition>
    <p:zoom dir="in"/>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730341" y="530467"/>
            <a:ext cx="6554867" cy="934326"/>
          </a:xfrm>
        </p:spPr>
        <p:txBody>
          <a:bodyPr/>
          <a:lstStyle/>
          <a:p>
            <a:r>
              <a:rPr lang="fi-FI" dirty="0"/>
              <a:t>Mitä tehtävissä ?</a:t>
            </a:r>
          </a:p>
        </p:txBody>
      </p:sp>
      <p:sp>
        <p:nvSpPr>
          <p:cNvPr id="3" name="Sisällön paikkamerkki 2"/>
          <p:cNvSpPr>
            <a:spLocks noGrp="1"/>
          </p:cNvSpPr>
          <p:nvPr>
            <p:ph idx="1"/>
          </p:nvPr>
        </p:nvSpPr>
        <p:spPr>
          <a:xfrm>
            <a:off x="730342" y="1363390"/>
            <a:ext cx="6554867" cy="3767666"/>
          </a:xfrm>
        </p:spPr>
        <p:txBody>
          <a:bodyPr/>
          <a:lstStyle/>
          <a:p>
            <a:r>
              <a:rPr lang="fi-FI" dirty="0"/>
              <a:t>Aamupimeällä runsasta herättelyä</a:t>
            </a:r>
          </a:p>
          <a:p>
            <a:r>
              <a:rPr lang="fi-FI" dirty="0"/>
              <a:t>Toisella haulla sopivaa</a:t>
            </a:r>
          </a:p>
          <a:p>
            <a:r>
              <a:rPr lang="fi-FI" dirty="0"/>
              <a:t>Kolmannella ei herättele –Mitä merkitään maastokorttiin kohtaan 33?</a:t>
            </a:r>
          </a:p>
          <a:p>
            <a:r>
              <a:rPr lang="fi-FI" dirty="0"/>
              <a:t>Useammalla haulla luotettavampi kuva kokonaisuudesta</a:t>
            </a:r>
          </a:p>
          <a:p>
            <a:r>
              <a:rPr lang="fi-FI" dirty="0"/>
              <a:t>Sulkemalla ei saada mitään kuvaa (40 min </a:t>
            </a:r>
            <a:r>
              <a:rPr lang="fi-FI" dirty="0" err="1"/>
              <a:t>hlö/ei</a:t>
            </a:r>
            <a:r>
              <a:rPr lang="fi-FI" dirty="0"/>
              <a:t> tiedetä hakeeko vai ajaa)</a:t>
            </a:r>
          </a:p>
        </p:txBody>
      </p:sp>
    </p:spTree>
    <p:extLst>
      <p:ext uri="{BB962C8B-B14F-4D97-AF65-F5344CB8AC3E}">
        <p14:creationId xmlns:p14="http://schemas.microsoft.com/office/powerpoint/2010/main" val="333824191"/>
      </p:ext>
    </p:extLst>
  </p:cSld>
  <p:clrMapOvr>
    <a:masterClrMapping/>
  </p:clrMapOvr>
  <p:transitio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3395" y="533396"/>
            <a:ext cx="6554867" cy="709243"/>
          </a:xfrm>
        </p:spPr>
        <p:txBody>
          <a:bodyPr/>
          <a:lstStyle/>
          <a:p>
            <a:r>
              <a:rPr lang="fi-FI" dirty="0"/>
              <a:t>Muiden eläinten ajo</a:t>
            </a:r>
          </a:p>
        </p:txBody>
      </p:sp>
      <p:sp>
        <p:nvSpPr>
          <p:cNvPr id="3" name="Sisällön paikkamerkki 2"/>
          <p:cNvSpPr>
            <a:spLocks noGrp="1"/>
          </p:cNvSpPr>
          <p:nvPr>
            <p:ph idx="1"/>
          </p:nvPr>
        </p:nvSpPr>
        <p:spPr>
          <a:xfrm>
            <a:off x="533395" y="1701014"/>
            <a:ext cx="6554867" cy="3767666"/>
          </a:xfrm>
        </p:spPr>
        <p:txBody>
          <a:bodyPr/>
          <a:lstStyle/>
          <a:p>
            <a:r>
              <a:rPr lang="fi-FI" sz="2800" dirty="0"/>
              <a:t>JÄNIS</a:t>
            </a:r>
          </a:p>
          <a:p>
            <a:pPr lvl="1"/>
            <a:r>
              <a:rPr lang="fi-FI" dirty="0"/>
              <a:t>Vakiintunut rutiini = sulkeminen kettukokeissa: haulla kolmesti ja ajolla kahdesti</a:t>
            </a:r>
          </a:p>
          <a:p>
            <a:r>
              <a:rPr lang="fi-FI" dirty="0"/>
              <a:t>Mikä unohtui?</a:t>
            </a:r>
          </a:p>
          <a:p>
            <a:r>
              <a:rPr lang="fi-FI" dirty="0"/>
              <a:t>Sääntökirjan kohdan 3.8 henki; eikä tottelemattomuuttaan anna kytkeä, vaikka on ohjaajan lähituntumassa</a:t>
            </a:r>
          </a:p>
          <a:p>
            <a:r>
              <a:rPr lang="fi-FI" dirty="0">
                <a:solidFill>
                  <a:srgbClr val="FF0000"/>
                </a:solidFill>
              </a:rPr>
              <a:t>Koiran sulkeminen tulee olla suhteessa tottelemattomuuteen</a:t>
            </a:r>
            <a:r>
              <a:rPr lang="fi-FI" dirty="0"/>
              <a:t>!!!</a:t>
            </a:r>
          </a:p>
        </p:txBody>
      </p:sp>
    </p:spTree>
    <p:extLst>
      <p:ext uri="{BB962C8B-B14F-4D97-AF65-F5344CB8AC3E}">
        <p14:creationId xmlns:p14="http://schemas.microsoft.com/office/powerpoint/2010/main" val="3010817294"/>
      </p:ext>
    </p:extLst>
  </p:cSld>
  <p:clrMapOvr>
    <a:masterClrMapping/>
  </p:clrMapOvr>
  <p:transition>
    <p:zoom dir="in"/>
  </p:transition>
</p:sld>
</file>

<file path=ppt/theme/theme1.xml><?xml version="1.0" encoding="utf-8"?>
<a:theme xmlns:a="http://schemas.openxmlformats.org/drawingml/2006/main" name="Sektor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13288</TotalTime>
  <Words>159</Words>
  <Application>Microsoft Office PowerPoint</Application>
  <PresentationFormat>Näytössä katseltava diaesitys (4:3)</PresentationFormat>
  <Paragraphs>47</Paragraphs>
  <Slides>6</Slides>
  <Notes>1</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6</vt:i4>
      </vt:variant>
    </vt:vector>
  </HeadingPairs>
  <TitlesOfParts>
    <vt:vector size="12" baseType="lpstr">
      <vt:lpstr>Arial</vt:lpstr>
      <vt:lpstr>Calibri</vt:lpstr>
      <vt:lpstr>Century Gothic</vt:lpstr>
      <vt:lpstr>Times New Roman</vt:lpstr>
      <vt:lpstr>Wingdings 3</vt:lpstr>
      <vt:lpstr>Sektori</vt:lpstr>
      <vt:lpstr>HERÄTTELY KETUN YÖJÄLJELLÄ </vt:lpstr>
      <vt:lpstr>Sääntökirjan kohta 4.1.4  mitä tarkoittaa?  herättelyn tarkoituksena on tiedottaa kuuluvalla, mutta vähällä äänenannolla, missä haku etenee  Herättely on silloin sopivaa, kun koira edetessään ketun yöjälkiä antaa yksittäisiä haukahduksia tai tiedottavia haukkusarjoja muutaman minuutin välein </vt:lpstr>
      <vt:lpstr>ylituomarin tehtävät</vt:lpstr>
      <vt:lpstr>Hakutyöskentelyn muut ominaisuudet</vt:lpstr>
      <vt:lpstr>Mitä tehtävissä ?</vt:lpstr>
      <vt:lpstr>Muiden eläinten ajo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KETUNAJOKOKEIDEN YLITUOMAREIDEN JATKOKOULUTUS</dc:title>
  <dc:creator>toimisto</dc:creator>
  <cp:lastModifiedBy>Johtaja</cp:lastModifiedBy>
  <cp:revision>441</cp:revision>
  <dcterms:created xsi:type="dcterms:W3CDTF">2004-06-24T06:42:01Z</dcterms:created>
  <dcterms:modified xsi:type="dcterms:W3CDTF">2017-03-03T17:00:35Z</dcterms:modified>
</cp:coreProperties>
</file>