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ainen kolmi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/>
              <a:t>Muokkaa alaotsikon perustyyliä napsautt.</a:t>
            </a:r>
            <a:endParaRPr kumimoji="0" lang="en-US"/>
          </a:p>
        </p:txBody>
      </p:sp>
      <p:grpSp>
        <p:nvGrpSpPr>
          <p:cNvPr id="2" name="Ryhmä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uolivapaa piirt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uolivapaa piirt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uolivapaa piirt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uora yhdysviiv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5A4130-3C1E-4007-80C2-33A5354BF760}" type="datetimeFigureOut">
              <a:rPr lang="fi-FI" smtClean="0"/>
              <a:pPr/>
              <a:t>19.3.2018</a:t>
            </a:fld>
            <a:endParaRPr lang="fi-FI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7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19.3.2018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19.3.2018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19.3.2018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19.3.2018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Lovettu nuolenkärki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Lovettu nuolenkärki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19.3.2018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19.3.2018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19.3.2018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A4130-3C1E-4007-80C2-33A5354BF760}" type="datetimeFigureOut">
              <a:rPr lang="fi-FI" smtClean="0"/>
              <a:pPr/>
              <a:t>19.3.2018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E5A4130-3C1E-4007-80C2-33A5354BF760}" type="datetimeFigureOut">
              <a:rPr lang="fi-FI" smtClean="0"/>
              <a:pPr/>
              <a:t>19.3.2018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i-FI"/>
              <a:t>Lisää kuva napsauttamalla kuvaketta</a:t>
            </a:r>
            <a:endParaRPr kumimoji="0" lang="en-US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5A4130-3C1E-4007-80C2-33A5354BF760}" type="datetimeFigureOut">
              <a:rPr lang="fi-FI" smtClean="0"/>
              <a:pPr/>
              <a:t>19.3.2018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8" name="Puolivapaa piirt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uolivapaa piirt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uorakulmainen kolmi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uora yhdysviiv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Lovettu nuolenkärki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Lovettu nuolenkärki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uolivapaa piirt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uolivapaa piirt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uorakulmainen kolmi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uora yhdysviiv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tsikon paikkamerkki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0" name="Tekstin paikkamerkki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/>
              <a:t>Muokkaa tekstin perustyylejä napsauttamalla</a:t>
            </a:r>
          </a:p>
          <a:p>
            <a:pPr lvl="1" eaLnBrk="1" latinLnBrk="0" hangingPunct="1"/>
            <a:r>
              <a:rPr kumimoji="0" lang="fi-FI"/>
              <a:t>toinen taso</a:t>
            </a:r>
          </a:p>
          <a:p>
            <a:pPr lvl="2" eaLnBrk="1" latinLnBrk="0" hangingPunct="1"/>
            <a:r>
              <a:rPr kumimoji="0" lang="fi-FI"/>
              <a:t>kolmas taso</a:t>
            </a:r>
          </a:p>
          <a:p>
            <a:pPr lvl="3" eaLnBrk="1" latinLnBrk="0" hangingPunct="1"/>
            <a:r>
              <a:rPr kumimoji="0" lang="fi-FI"/>
              <a:t>neljäs taso</a:t>
            </a:r>
          </a:p>
          <a:p>
            <a:pPr lvl="4" eaLnBrk="1" latinLnBrk="0" hangingPunct="1"/>
            <a:r>
              <a:rPr kumimoji="0" lang="fi-FI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E5A4130-3C1E-4007-80C2-33A5354BF760}" type="datetimeFigureOut">
              <a:rPr lang="fi-FI" smtClean="0"/>
              <a:pPr/>
              <a:t>19.3.2018</a:t>
            </a:fld>
            <a:endParaRPr lang="fi-FI"/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7A14EA0-7E73-4B68-85A1-D3BDD45B77A8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/>
          <a:lstStyle/>
          <a:p>
            <a:r>
              <a:rPr lang="fi-FI" dirty="0"/>
              <a:t>Haun arvostelu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Hyvää</a:t>
            </a:r>
          </a:p>
          <a:p>
            <a:pPr lvl="1">
              <a:lnSpc>
                <a:spcPct val="200000"/>
              </a:lnSpc>
            </a:pPr>
            <a:r>
              <a:rPr lang="fi-FI" dirty="0"/>
              <a:t>Varma, järkevä eteneminen</a:t>
            </a:r>
          </a:p>
          <a:p>
            <a:pPr lvl="1">
              <a:lnSpc>
                <a:spcPct val="200000"/>
              </a:lnSpc>
            </a:pPr>
            <a:r>
              <a:rPr lang="fi-FI" dirty="0"/>
              <a:t>Tehokas jäniksen löytyminen</a:t>
            </a:r>
          </a:p>
          <a:p>
            <a:pPr lvl="1">
              <a:lnSpc>
                <a:spcPct val="200000"/>
              </a:lnSpc>
            </a:pPr>
            <a:r>
              <a:rPr lang="fi-FI" dirty="0"/>
              <a:t>Sitkeä työskentely pitkälläkin jäljellä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Haun arvostelu, yöjälkityö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Huonoa</a:t>
            </a:r>
          </a:p>
          <a:p>
            <a:pPr lvl="1">
              <a:lnSpc>
                <a:spcPct val="200000"/>
              </a:lnSpc>
            </a:pPr>
            <a:r>
              <a:rPr lang="fi-FI" dirty="0"/>
              <a:t>Hidas, puurtava tai hosuva työskentely</a:t>
            </a:r>
          </a:p>
          <a:p>
            <a:pPr lvl="1">
              <a:lnSpc>
                <a:spcPct val="200000"/>
              </a:lnSpc>
            </a:pPr>
            <a:r>
              <a:rPr lang="fi-FI" dirty="0"/>
              <a:t>Yöjäljeltä eksyminen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Haun arvostelu, yöjälkityö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Haku arvioidaan kaksiosaisena, jos mahdollista</a:t>
            </a:r>
          </a:p>
          <a:p>
            <a:pPr>
              <a:lnSpc>
                <a:spcPct val="150000"/>
              </a:lnSpc>
            </a:pPr>
            <a:r>
              <a:rPr lang="fi-FI" dirty="0"/>
              <a:t>Koko skaala käytössä</a:t>
            </a:r>
          </a:p>
          <a:p>
            <a:pPr>
              <a:lnSpc>
                <a:spcPct val="150000"/>
              </a:lnSpc>
            </a:pPr>
            <a:endParaRPr lang="fi-FI" dirty="0"/>
          </a:p>
          <a:p>
            <a:r>
              <a:rPr lang="fi-FI" dirty="0"/>
              <a:t>Yleensä nopeasta hausta annetaan kiitettävä numero, mutta aina ei lyhytkään haku ole  kiitettävää</a:t>
            </a:r>
          </a:p>
          <a:p>
            <a:endParaRPr lang="fi-FI" dirty="0"/>
          </a:p>
          <a:p>
            <a:r>
              <a:rPr lang="fi-FI" dirty="0"/>
              <a:t>Pitkästäkin hausta voidaan antaa hyvä numero, jos siihen on perusteet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Haun arvostelu, yhteenveto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fi-FI" dirty="0"/>
              <a:t>Tyhjä haku ei aina 3</a:t>
            </a:r>
          </a:p>
          <a:p>
            <a:pPr>
              <a:lnSpc>
                <a:spcPct val="200000"/>
              </a:lnSpc>
            </a:pPr>
            <a:r>
              <a:rPr lang="fi-FI" dirty="0"/>
              <a:t>Koko arvostelu skaala käytössä</a:t>
            </a:r>
          </a:p>
          <a:p>
            <a:pPr>
              <a:lnSpc>
                <a:spcPct val="200000"/>
              </a:lnSpc>
            </a:pPr>
            <a:r>
              <a:rPr lang="fi-FI" dirty="0"/>
              <a:t>Kaikki havainnot maastokorttiin</a:t>
            </a:r>
          </a:p>
          <a:p>
            <a:r>
              <a:rPr lang="fi-FI" dirty="0"/>
              <a:t>Ylituomarin huomioitava arvostelulinja, jotta kaikki koirat arvostellaan samalla skaalalla</a:t>
            </a:r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Haun arvostelu, yhteenveto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/>
          <a:lstStyle/>
          <a:p>
            <a:r>
              <a:rPr lang="fi-FI" dirty="0"/>
              <a:t>Aikaan perustuvaa</a:t>
            </a:r>
          </a:p>
          <a:p>
            <a:r>
              <a:rPr lang="fi-FI" dirty="0"/>
              <a:t>Hakua ei seurata riittävästi</a:t>
            </a:r>
          </a:p>
          <a:p>
            <a:r>
              <a:rPr lang="fi-FI" dirty="0"/>
              <a:t>Alueellisia eroja</a:t>
            </a:r>
          </a:p>
          <a:p>
            <a:r>
              <a:rPr lang="fi-FI" dirty="0"/>
              <a:t>Olosuhteita ei huomioida riittävästi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Arvostelu tänään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fi-FI" dirty="0"/>
              <a:t>Pitkän, sitkeän haun arvostelu</a:t>
            </a:r>
          </a:p>
          <a:p>
            <a:pPr>
              <a:lnSpc>
                <a:spcPct val="200000"/>
              </a:lnSpc>
            </a:pPr>
            <a:r>
              <a:rPr lang="fi-FI" dirty="0"/>
              <a:t>Jäljettömän maaston haun arvostelu</a:t>
            </a:r>
          </a:p>
          <a:p>
            <a:pPr>
              <a:lnSpc>
                <a:spcPct val="200000"/>
              </a:lnSpc>
            </a:pPr>
            <a:r>
              <a:rPr lang="fi-FI" dirty="0"/>
              <a:t>Yhteyden pidon arvostaminen</a:t>
            </a:r>
          </a:p>
          <a:p>
            <a:pPr>
              <a:lnSpc>
                <a:spcPct val="200000"/>
              </a:lnSpc>
            </a:pPr>
            <a:r>
              <a:rPr lang="fi-FI" dirty="0"/>
              <a:t>Koko arvosteluskaalan käyttö</a:t>
            </a:r>
          </a:p>
          <a:p>
            <a:pPr>
              <a:lnSpc>
                <a:spcPct val="200000"/>
              </a:lnSpc>
            </a:pPr>
            <a:r>
              <a:rPr lang="fi-FI" dirty="0"/>
              <a:t>Paikantimen hyväksi käyttö arvostelussa</a:t>
            </a:r>
          </a:p>
          <a:p>
            <a:pPr>
              <a:buNone/>
            </a:pPr>
            <a:r>
              <a:rPr lang="fi-FI" dirty="0"/>
              <a:t>	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Ongelmia arvostelussa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Jäljettömän haun arvostelussa käytettävä hyväksi paikantimen antamia tietoja</a:t>
            </a:r>
          </a:p>
          <a:p>
            <a:endParaRPr lang="fi-FI" dirty="0"/>
          </a:p>
          <a:p>
            <a:r>
              <a:rPr lang="fi-FI" dirty="0"/>
              <a:t>Pitkästäkin jäljettömästä hausta voi antaa hyvän numeron, jos siihen on perusteet</a:t>
            </a:r>
          </a:p>
          <a:p>
            <a:endParaRPr lang="fi-FI" dirty="0"/>
          </a:p>
          <a:p>
            <a:r>
              <a:rPr lang="fi-FI" dirty="0"/>
              <a:t>Kaikki havainnot, myös paikantimen antamat merkattava maastokorttiin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dirty="0"/>
              <a:t>Haun arvostelu, jäljetön haku</a:t>
            </a:r>
            <a:br>
              <a:rPr lang="fi-FI" dirty="0"/>
            </a:br>
            <a:endParaRPr lang="fi-F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fi-FI" dirty="0"/>
              <a:t>Kuljettajan toiveet liikkumisesta huomioitava</a:t>
            </a:r>
          </a:p>
          <a:p>
            <a:r>
              <a:rPr lang="fi-FI" dirty="0"/>
              <a:t>Yhteydenpito tyhjässä maastossa korottava tekijä</a:t>
            </a:r>
          </a:p>
          <a:p>
            <a:pPr>
              <a:lnSpc>
                <a:spcPct val="200000"/>
              </a:lnSpc>
            </a:pPr>
            <a:r>
              <a:rPr lang="fi-FI" dirty="0"/>
              <a:t>Maasto ja jäniskanta otettava huomioon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Haun arvostelu, jäljetön haku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Seurataan hakua paikantimesta, koska yöjälki löytyy</a:t>
            </a:r>
          </a:p>
          <a:p>
            <a:pPr>
              <a:lnSpc>
                <a:spcPct val="200000"/>
              </a:lnSpc>
            </a:pPr>
            <a:r>
              <a:rPr lang="fi-FI" dirty="0"/>
              <a:t>Yöjälki pyrittävä toteamaan maastossa</a:t>
            </a:r>
          </a:p>
          <a:p>
            <a:pPr>
              <a:lnSpc>
                <a:spcPct val="200000"/>
              </a:lnSpc>
            </a:pPr>
            <a:r>
              <a:rPr lang="fi-FI" dirty="0"/>
              <a:t>Merkataan maastokorttiin haun eteneminen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Haun arvostelu, yöjälkityö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539552" y="2332037"/>
            <a:ext cx="8229600" cy="4525963"/>
          </a:xfrm>
        </p:spPr>
        <p:txBody>
          <a:bodyPr/>
          <a:lstStyle/>
          <a:p>
            <a:r>
              <a:rPr lang="fi-FI" dirty="0"/>
              <a:t>Käytetään paikantimen antamia tietoja arvostelussa hyväksi</a:t>
            </a:r>
          </a:p>
          <a:p>
            <a:endParaRPr lang="fi-FI" dirty="0"/>
          </a:p>
          <a:p>
            <a:r>
              <a:rPr lang="fi-FI" dirty="0"/>
              <a:t>Pitkä yöjälki ja vaikeat olosuhteet korottava tekijä arvostelussa</a:t>
            </a:r>
          </a:p>
          <a:p>
            <a:pPr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/>
          <a:lstStyle/>
          <a:p>
            <a:r>
              <a:rPr lang="fi-FI" dirty="0"/>
              <a:t>Haun arvostelu, yöjälkityö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Hyvää</a:t>
            </a:r>
          </a:p>
          <a:p>
            <a:pPr lvl="1">
              <a:lnSpc>
                <a:spcPct val="200000"/>
              </a:lnSpc>
            </a:pPr>
            <a:r>
              <a:rPr lang="fi-FI" dirty="0"/>
              <a:t>Nopea </a:t>
            </a:r>
            <a:r>
              <a:rPr lang="fi-FI"/>
              <a:t>yöjäljen löytyminen</a:t>
            </a:r>
            <a:endParaRPr lang="fi-FI" dirty="0"/>
          </a:p>
          <a:p>
            <a:pPr lvl="1">
              <a:lnSpc>
                <a:spcPct val="200000"/>
              </a:lnSpc>
            </a:pPr>
            <a:r>
              <a:rPr lang="fi-FI" dirty="0"/>
              <a:t>Määrätietoisuus, tarmokkuus, järkevyys</a:t>
            </a:r>
          </a:p>
          <a:p>
            <a:pPr lvl="1">
              <a:lnSpc>
                <a:spcPct val="200000"/>
              </a:lnSpc>
            </a:pPr>
            <a:r>
              <a:rPr lang="fi-FI" dirty="0"/>
              <a:t>Hyvä yhteistyö kuljettajan kanssa</a:t>
            </a:r>
          </a:p>
          <a:p>
            <a:pPr lvl="1">
              <a:lnSpc>
                <a:spcPct val="200000"/>
              </a:lnSpc>
            </a:pPr>
            <a:r>
              <a:rPr lang="fi-FI" dirty="0"/>
              <a:t>Haku sopivan laajaa ja itsenäistä</a:t>
            </a:r>
          </a:p>
          <a:p>
            <a:pPr lvl="1"/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fi-FI" dirty="0"/>
              <a:t>Haun arvostelu jäljetön haku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Huonoa</a:t>
            </a:r>
          </a:p>
          <a:p>
            <a:pPr lvl="1">
              <a:lnSpc>
                <a:spcPct val="200000"/>
              </a:lnSpc>
            </a:pPr>
            <a:r>
              <a:rPr lang="fi-FI" dirty="0"/>
              <a:t>Lähihakuisuus</a:t>
            </a:r>
          </a:p>
          <a:p>
            <a:pPr lvl="1">
              <a:lnSpc>
                <a:spcPct val="200000"/>
              </a:lnSpc>
            </a:pPr>
            <a:r>
              <a:rPr lang="fi-FI" dirty="0"/>
              <a:t>Ei hae itsenäisesti</a:t>
            </a:r>
          </a:p>
          <a:p>
            <a:pPr lvl="1">
              <a:lnSpc>
                <a:spcPct val="200000"/>
              </a:lnSpc>
            </a:pPr>
            <a:r>
              <a:rPr lang="fi-FI" dirty="0"/>
              <a:t>Ei löydä yöjälkeä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Haun arvostelu jäljetön haku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la">
  <a:themeElements>
    <a:clrScheme name="Au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Au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184</TotalTime>
  <Words>253</Words>
  <Application>Microsoft Office PowerPoint</Application>
  <PresentationFormat>Näytössä katseltava diaesitys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8" baseType="lpstr">
      <vt:lpstr>Lucida Sans Unicode</vt:lpstr>
      <vt:lpstr>Verdana</vt:lpstr>
      <vt:lpstr>Wingdings 2</vt:lpstr>
      <vt:lpstr>Wingdings 3</vt:lpstr>
      <vt:lpstr>Aula</vt:lpstr>
      <vt:lpstr>Haun arvostelu</vt:lpstr>
      <vt:lpstr>Arvostelu tänään</vt:lpstr>
      <vt:lpstr>Ongelmia arvostelussa</vt:lpstr>
      <vt:lpstr>Haun arvostelu, jäljetön haku </vt:lpstr>
      <vt:lpstr>Haun arvostelu, jäljetön haku</vt:lpstr>
      <vt:lpstr>Haun arvostelu, yöjälkityö</vt:lpstr>
      <vt:lpstr>Haun arvostelu, yöjälkityö</vt:lpstr>
      <vt:lpstr>Haun arvostelu jäljetön haku </vt:lpstr>
      <vt:lpstr>Haun arvostelu jäljetön haku </vt:lpstr>
      <vt:lpstr>Haun arvostelu, yöjälkityö</vt:lpstr>
      <vt:lpstr>Haun arvostelu, yöjälkityö</vt:lpstr>
      <vt:lpstr>Haun arvostelu, yhteenveto</vt:lpstr>
      <vt:lpstr>Haun arvostelu, yhteenveto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Haun arvostelu</dc:title>
  <dc:creator>mie</dc:creator>
  <cp:lastModifiedBy>Mika Elgland</cp:lastModifiedBy>
  <cp:revision>16</cp:revision>
  <dcterms:created xsi:type="dcterms:W3CDTF">2017-05-21T10:34:14Z</dcterms:created>
  <dcterms:modified xsi:type="dcterms:W3CDTF">2018-03-19T19:36:51Z</dcterms:modified>
</cp:coreProperties>
</file>