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38E954AA-B5BB-4BB9-B26E-F15B782E4694}">
          <p14:sldIdLst>
            <p14:sldId id="256"/>
            <p14:sldId id="262"/>
            <p14:sldId id="263"/>
            <p14:sldId id="265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00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oiratietokanta.fi/pitkakoe/index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840" y="2372881"/>
            <a:ext cx="5370509" cy="105611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Ylituomareille</a:t>
            </a:r>
            <a:b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Ajok Beaj Keaj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2" r="-3" b="4040"/>
          <a:stretch/>
        </p:blipFill>
        <p:spPr bwMode="auto">
          <a:xfrm>
            <a:off x="20" y="1850184"/>
            <a:ext cx="5448280" cy="5007817"/>
          </a:xfrm>
          <a:custGeom>
            <a:avLst/>
            <a:gdLst>
              <a:gd name="connsiteX0" fmla="*/ 0 w 5448300"/>
              <a:gd name="connsiteY0" fmla="*/ 0 h 5007817"/>
              <a:gd name="connsiteX1" fmla="*/ 2872397 w 5448300"/>
              <a:gd name="connsiteY1" fmla="*/ 716034 h 5007817"/>
              <a:gd name="connsiteX2" fmla="*/ 5448300 w 5448300"/>
              <a:gd name="connsiteY2" fmla="*/ 5003584 h 5007817"/>
              <a:gd name="connsiteX3" fmla="*/ 0 w 5448300"/>
              <a:gd name="connsiteY3" fmla="*/ 5007817 h 50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48" r="-1" b="5635"/>
          <a:stretch/>
        </p:blipFill>
        <p:spPr bwMode="auto">
          <a:xfrm>
            <a:off x="20" y="10"/>
            <a:ext cx="3513646" cy="2566206"/>
          </a:xfrm>
          <a:custGeom>
            <a:avLst/>
            <a:gdLst>
              <a:gd name="connsiteX0" fmla="*/ 0 w 3513666"/>
              <a:gd name="connsiteY0" fmla="*/ 0 h 2566216"/>
              <a:gd name="connsiteX1" fmla="*/ 3513666 w 3513666"/>
              <a:gd name="connsiteY1" fmla="*/ 0 h 2566216"/>
              <a:gd name="connsiteX2" fmla="*/ 2861733 w 3513666"/>
              <a:gd name="connsiteY2" fmla="*/ 2548466 h 2566216"/>
              <a:gd name="connsiteX3" fmla="*/ 2872397 w 3513666"/>
              <a:gd name="connsiteY3" fmla="*/ 2566216 h 2566216"/>
              <a:gd name="connsiteX4" fmla="*/ 0 w 3513666"/>
              <a:gd name="connsiteY4" fmla="*/ 1850183 h 256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7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BB2ED0-0FF4-49B9-9807-BDB020A2C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52714"/>
          </a:xfrm>
        </p:spPr>
        <p:txBody>
          <a:bodyPr/>
          <a:lstStyle/>
          <a:p>
            <a:r>
              <a:rPr lang="fi-FI" dirty="0"/>
              <a:t>Kokeen siirtäminen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673A70-0195-4EBF-B43B-7F0D6145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38515"/>
            <a:ext cx="10018713" cy="4252685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  <a:p>
            <a:r>
              <a:rPr lang="fi-FI" sz="2600" dirty="0"/>
              <a:t>Valitse koe tallennusohjelman koekalenterista</a:t>
            </a:r>
          </a:p>
          <a:p>
            <a:pPr lvl="1"/>
            <a:r>
              <a:rPr lang="fi-FI" sz="2200" dirty="0"/>
              <a:t>Ruksi kokeen siirto</a:t>
            </a:r>
          </a:p>
          <a:p>
            <a:pPr lvl="1"/>
            <a:r>
              <a:rPr lang="fi-FI" sz="2200" dirty="0"/>
              <a:t>Laita uusi päivämäärä</a:t>
            </a:r>
          </a:p>
          <a:p>
            <a:pPr lvl="1"/>
            <a:r>
              <a:rPr lang="fi-FI" sz="2200" dirty="0"/>
              <a:t>Lähetä tarkastajalle</a:t>
            </a:r>
          </a:p>
          <a:p>
            <a:r>
              <a:rPr lang="fi-FI" sz="2600" dirty="0"/>
              <a:t>Siirrosta ilmoitettava aina myös kennelpiiriin</a:t>
            </a:r>
          </a:p>
          <a:p>
            <a:pPr lvl="1"/>
            <a:r>
              <a:rPr lang="fi-FI" sz="2200" dirty="0"/>
              <a:t>Esim. sihteerille</a:t>
            </a:r>
          </a:p>
          <a:p>
            <a:pPr marL="457200" lvl="1" indent="0">
              <a:buNone/>
            </a:pPr>
            <a:endParaRPr lang="fi-FI" sz="2200" dirty="0"/>
          </a:p>
          <a:p>
            <a:r>
              <a:rPr lang="fi-FI" sz="2600" dirty="0"/>
              <a:t>Siirretty koe päivittyy tallennusohjelman koekalenteriin </a:t>
            </a:r>
            <a:r>
              <a:rPr lang="fi-FI" sz="2600" dirty="0">
                <a:solidFill>
                  <a:srgbClr val="FF0000"/>
                </a:solidFill>
              </a:rPr>
              <a:t>(Uutta!)</a:t>
            </a:r>
          </a:p>
          <a:p>
            <a:pPr lvl="1"/>
            <a:r>
              <a:rPr lang="fi-FI" sz="2200" dirty="0">
                <a:solidFill>
                  <a:srgbClr val="FF0000"/>
                </a:solidFill>
              </a:rPr>
              <a:t>Siirrettyä koetta ei siis tarvitse tehdä samalla koneella, millä siirto on tehty</a:t>
            </a:r>
          </a:p>
        </p:txBody>
      </p:sp>
    </p:spTree>
    <p:extLst>
      <p:ext uri="{BB962C8B-B14F-4D97-AF65-F5344CB8AC3E}">
        <p14:creationId xmlns:p14="http://schemas.microsoft.com/office/powerpoint/2010/main" val="23529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08326-587F-47C6-9A8D-82CD15A10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68" y="163287"/>
            <a:ext cx="10018713" cy="809170"/>
          </a:xfrm>
        </p:spPr>
        <p:txBody>
          <a:bodyPr/>
          <a:lstStyle/>
          <a:p>
            <a:r>
              <a:rPr lang="fi-FI" dirty="0"/>
              <a:t>Sähköinen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50ACA6-D4C0-4369-94F1-315527F2C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72457"/>
            <a:ext cx="10018713" cy="5588000"/>
          </a:xfrm>
        </p:spPr>
        <p:txBody>
          <a:bodyPr>
            <a:normAutofit fontScale="55000" lnSpcReduction="20000"/>
          </a:bodyPr>
          <a:lstStyle/>
          <a:p>
            <a:endParaRPr lang="fi-FI" dirty="0"/>
          </a:p>
          <a:p>
            <a:r>
              <a:rPr lang="fi-FI" sz="3600" dirty="0"/>
              <a:t>Koekauden kokeessa suositellaan käytettäväksi sähköistä ilmoittautumista</a:t>
            </a:r>
          </a:p>
          <a:p>
            <a:pPr lvl="1">
              <a:buClr>
                <a:srgbClr val="8BB434">
                  <a:lumMod val="75000"/>
                </a:srgbClr>
              </a:buClr>
            </a:pPr>
            <a:r>
              <a:rPr lang="fi-FI" sz="3600" dirty="0">
                <a:solidFill>
                  <a:prstClr val="black"/>
                </a:solidFill>
              </a:rPr>
              <a:t>Ei pakollista. Toistaiseksi lähinnä harjoitusmielessä.</a:t>
            </a:r>
          </a:p>
          <a:p>
            <a:pPr marL="457200" lvl="1" indent="0">
              <a:buNone/>
            </a:pPr>
            <a:endParaRPr lang="fi-FI" sz="3600" dirty="0"/>
          </a:p>
          <a:p>
            <a:pPr lvl="1"/>
            <a:r>
              <a:rPr lang="fi-FI" sz="3600" dirty="0"/>
              <a:t>Järjestelmään jää tieto ilmoittautumisesta ja myöhemmin voidaan varmistua, että kaikista kokeista on kirjattu tiedot tietokantaan</a:t>
            </a:r>
          </a:p>
          <a:p>
            <a:pPr lvl="1"/>
            <a:r>
              <a:rPr lang="fi-FI" sz="3600" dirty="0"/>
              <a:t>Ilmoittautuessa annetut tiedot siirtyvät valmiiksi tallennusohjemaan</a:t>
            </a:r>
          </a:p>
          <a:p>
            <a:pPr lvl="1"/>
            <a:r>
              <a:rPr lang="fi-FI" sz="3600" dirty="0"/>
              <a:t>Ylituomarille tulee sähköpostiin ilmoitus ja ylituomarin kirjautuessa tallennusohjelmaan, ilmoitetut koirat näkyvät siellä</a:t>
            </a:r>
          </a:p>
          <a:p>
            <a:pPr lvl="2"/>
            <a:r>
              <a:rPr lang="fi-FI" sz="3400" dirty="0"/>
              <a:t>Ylituomareiden on tarkistettava, että kennelliiton omakoirassa on sähköpostit oikein</a:t>
            </a:r>
          </a:p>
          <a:p>
            <a:pPr lvl="1"/>
            <a:r>
              <a:rPr lang="fi-FI" sz="3600" dirty="0"/>
              <a:t>Ilmoittautumisesta on joka tapauksessa, sähköisen ilmoittautumisen lisäksi soitettava ylituomarille järjestäjän ohjeiden mukaisesti, kuten ennenkin</a:t>
            </a:r>
          </a:p>
          <a:p>
            <a:r>
              <a:rPr lang="fi-FI" sz="3600" dirty="0"/>
              <a:t>Linkin ilmoittautumiseen voi laittaa esim. Järjestön kotisivuille, </a:t>
            </a:r>
            <a:r>
              <a:rPr lang="fi-FI" sz="3600" dirty="0" err="1"/>
              <a:t>fb</a:t>
            </a:r>
            <a:r>
              <a:rPr lang="fi-FI" sz="3600" dirty="0"/>
              <a:t>, maakunnallisten yhdistysten sivuille jne.</a:t>
            </a:r>
          </a:p>
          <a:p>
            <a:pPr lvl="1"/>
            <a:r>
              <a:rPr lang="fi-FI" sz="3600" dirty="0">
                <a:hlinkClick r:id="rId2"/>
              </a:rPr>
              <a:t>https://koiratietokanta.fi/pitkakoe/index.php</a:t>
            </a:r>
            <a:endParaRPr 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837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657837-C292-4536-94EB-AFE1DEDF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76943"/>
          </a:xfrm>
        </p:spPr>
        <p:txBody>
          <a:bodyPr>
            <a:normAutofit fontScale="90000"/>
          </a:bodyPr>
          <a:lstStyle/>
          <a:p>
            <a:r>
              <a:rPr lang="fi-FI" dirty="0"/>
              <a:t>Mitä uutta tulossa ohjelmaan 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DA9C58-5755-4483-9924-C04E76451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94971"/>
            <a:ext cx="10018713" cy="4296229"/>
          </a:xfrm>
        </p:spPr>
        <p:txBody>
          <a:bodyPr>
            <a:normAutofit/>
          </a:bodyPr>
          <a:lstStyle/>
          <a:p>
            <a:r>
              <a:rPr lang="fi-FI" dirty="0"/>
              <a:t>Jatkossa ohjelma vaatii ylituomarin kertomuksen</a:t>
            </a:r>
          </a:p>
          <a:p>
            <a:pPr lvl="1"/>
            <a:r>
              <a:rPr lang="fi-FI" dirty="0"/>
              <a:t>Nykyisin koekauden kokeessa usein puuttuu</a:t>
            </a:r>
          </a:p>
          <a:p>
            <a:pPr>
              <a:lnSpc>
                <a:spcPct val="80000"/>
              </a:lnSpc>
            </a:pPr>
            <a:r>
              <a:rPr lang="fi-FI" dirty="0"/>
              <a:t>Mahdollisuus palkintotuomareiden kennelliiton jäsennumeroiden lisäämiseen</a:t>
            </a:r>
          </a:p>
          <a:p>
            <a:pPr lvl="1">
              <a:lnSpc>
                <a:spcPct val="80000"/>
              </a:lnSpc>
            </a:pPr>
            <a:r>
              <a:rPr lang="fi-FI" sz="2200" dirty="0"/>
              <a:t>Tuomaritehtävät näkyvät Omakoira-sovelluksessa</a:t>
            </a:r>
          </a:p>
          <a:p>
            <a:r>
              <a:rPr lang="fi-FI" dirty="0"/>
              <a:t>Mahdollisuus sähköiseen ilmoittautumiseen koekauden kokeessa</a:t>
            </a:r>
          </a:p>
          <a:p>
            <a:pPr>
              <a:lnSpc>
                <a:spcPct val="80000"/>
              </a:lnSpc>
            </a:pPr>
            <a:r>
              <a:rPr lang="fi-FI" dirty="0"/>
              <a:t>Siirretty koe päivittyy tallennusohjelman koekalenteriin</a:t>
            </a:r>
          </a:p>
          <a:p>
            <a:pPr lvl="1">
              <a:lnSpc>
                <a:spcPct val="80000"/>
              </a:lnSpc>
            </a:pPr>
            <a:r>
              <a:rPr lang="fi-FI" sz="2200" dirty="0"/>
              <a:t>Aiemmin päivittyi vain sille koneelle , millä siirto oli tehty</a:t>
            </a:r>
          </a:p>
          <a:p>
            <a:pPr>
              <a:lnSpc>
                <a:spcPct val="80000"/>
              </a:lnSpc>
            </a:pPr>
            <a:r>
              <a:rPr lang="fi-FI" dirty="0"/>
              <a:t>Ketunajokokeessa koiran kotipaikan kennelpiirin numero</a:t>
            </a:r>
          </a:p>
          <a:p>
            <a:pPr lvl="1">
              <a:lnSpc>
                <a:spcPct val="80000"/>
              </a:lnSpc>
            </a:pPr>
            <a:r>
              <a:rPr lang="fi-FI" sz="2200" dirty="0"/>
              <a:t>Lohkopaikkojen laskennan helpottamiseksi</a:t>
            </a:r>
          </a:p>
        </p:txBody>
      </p:sp>
    </p:spTree>
    <p:extLst>
      <p:ext uri="{BB962C8B-B14F-4D97-AF65-F5344CB8AC3E}">
        <p14:creationId xmlns:p14="http://schemas.microsoft.com/office/powerpoint/2010/main" val="49439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34627"/>
          </a:xfrm>
        </p:spPr>
        <p:txBody>
          <a:bodyPr>
            <a:noAutofit/>
          </a:bodyPr>
          <a:lstStyle/>
          <a:p>
            <a:r>
              <a:rPr lang="fi-FI" sz="4800" dirty="0"/>
              <a:t>Koetallennus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10" y="1855433"/>
            <a:ext cx="10018713" cy="3935767"/>
          </a:xfrm>
        </p:spPr>
        <p:txBody>
          <a:bodyPr/>
          <a:lstStyle/>
          <a:p>
            <a:r>
              <a:rPr lang="fi-FI" sz="4000" dirty="0"/>
              <a:t>Huolellisuutta koirakohtaisen täyttämiseen</a:t>
            </a:r>
          </a:p>
          <a:p>
            <a:r>
              <a:rPr lang="fi-FI" dirty="0"/>
              <a:t>Jos kokeessa jollakin koiralla puuttuu tai on virheellinen tieto, tulokset eivät siirry kennelliiton tietokantaan</a:t>
            </a:r>
          </a:p>
          <a:p>
            <a:r>
              <a:rPr lang="fi-FI" dirty="0"/>
              <a:t>Ylituomarin tulee huolehtia, että jokaisen koirakohtaisen pöytäkirjan tiedot tarkistetaan ennen lähetystä pöytäkirjantarkastajalle</a:t>
            </a:r>
          </a:p>
          <a:p>
            <a:pPr lvl="1"/>
            <a:r>
              <a:rPr lang="fi-FI" dirty="0"/>
              <a:t>Tarkastaja ei voi, eikä saa korjata tietoja</a:t>
            </a:r>
          </a:p>
        </p:txBody>
      </p:sp>
    </p:spTree>
    <p:extLst>
      <p:ext uri="{BB962C8B-B14F-4D97-AF65-F5344CB8AC3E}">
        <p14:creationId xmlns:p14="http://schemas.microsoft.com/office/powerpoint/2010/main" val="33546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41159"/>
          </a:xfrm>
        </p:spPr>
        <p:txBody>
          <a:bodyPr/>
          <a:lstStyle/>
          <a:p>
            <a:r>
              <a:rPr lang="fi-FI" dirty="0"/>
              <a:t>Koetallennus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10" y="1837678"/>
            <a:ext cx="10018713" cy="5020321"/>
          </a:xfrm>
        </p:spPr>
        <p:txBody>
          <a:bodyPr>
            <a:normAutofit/>
          </a:bodyPr>
          <a:lstStyle/>
          <a:p>
            <a:r>
              <a:rPr lang="fi-FI" sz="2800" dirty="0"/>
              <a:t>Ongelmakohtia</a:t>
            </a:r>
          </a:p>
          <a:p>
            <a:pPr lvl="1"/>
            <a:r>
              <a:rPr lang="fi-FI" sz="2400" dirty="0"/>
              <a:t>Sijoitukset puuttuu</a:t>
            </a:r>
          </a:p>
          <a:p>
            <a:pPr lvl="2"/>
            <a:r>
              <a:rPr lang="fi-FI" sz="2400" dirty="0"/>
              <a:t>Ne saa napeista ”laske pisteet” ja ”merkitse sijoitukset”</a:t>
            </a:r>
          </a:p>
          <a:p>
            <a:pPr lvl="1"/>
            <a:r>
              <a:rPr lang="fi-FI" sz="2400" dirty="0"/>
              <a:t>Tuomareiden nimet puuttuu</a:t>
            </a:r>
          </a:p>
          <a:p>
            <a:pPr lvl="1"/>
            <a:r>
              <a:rPr lang="fi-FI" sz="2400" dirty="0"/>
              <a:t>Koepaikkakunta puuttuu</a:t>
            </a:r>
          </a:p>
          <a:p>
            <a:pPr lvl="2"/>
            <a:r>
              <a:rPr lang="fi-FI" sz="2400" dirty="0"/>
              <a:t>Erityisesti koekauden kokeessa paikkakunnan puuttuminen estää tuloksen siirtämisen kennelliiton kantaan</a:t>
            </a:r>
          </a:p>
        </p:txBody>
      </p:sp>
    </p:spTree>
    <p:extLst>
      <p:ext uri="{BB962C8B-B14F-4D97-AF65-F5344CB8AC3E}">
        <p14:creationId xmlns:p14="http://schemas.microsoft.com/office/powerpoint/2010/main" val="36237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AF7539-9D19-4A6F-8683-F704FA7D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36600"/>
          </a:xfrm>
        </p:spPr>
        <p:txBody>
          <a:bodyPr/>
          <a:lstStyle/>
          <a:p>
            <a:r>
              <a:rPr lang="fi-FI" dirty="0"/>
              <a:t>Koetallennus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1421EA-472E-4AD9-B849-CA819B370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i-FI" sz="2800" dirty="0"/>
              <a:t>Lisätietoja puuttuu</a:t>
            </a:r>
          </a:p>
          <a:p>
            <a:pPr lvl="2"/>
            <a:r>
              <a:rPr lang="fi-FI" sz="2800" dirty="0"/>
              <a:t>Esim. metsästysintonumeroita</a:t>
            </a:r>
          </a:p>
          <a:p>
            <a:pPr lvl="1"/>
            <a:r>
              <a:rPr lang="fi-FI" sz="3000" dirty="0"/>
              <a:t>Muista aina lopuksi painaa ”Tarkistusnappia” </a:t>
            </a:r>
          </a:p>
          <a:p>
            <a:pPr lvl="2"/>
            <a:r>
              <a:rPr lang="fi-FI" sz="2800" dirty="0"/>
              <a:t>Karkeimmat virheet pois</a:t>
            </a:r>
          </a:p>
          <a:p>
            <a:pPr lvl="2"/>
            <a:r>
              <a:rPr lang="fi-FI" sz="2800" dirty="0"/>
              <a:t>Joissakin tapauksissa ylituomari voi perustellusta syystä jättää huomiotta tarkistuksen huomautuksen</a:t>
            </a:r>
          </a:p>
        </p:txBody>
      </p:sp>
    </p:spTree>
    <p:extLst>
      <p:ext uri="{BB962C8B-B14F-4D97-AF65-F5344CB8AC3E}">
        <p14:creationId xmlns:p14="http://schemas.microsoft.com/office/powerpoint/2010/main" val="24079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0" y="293914"/>
            <a:ext cx="10018713" cy="605971"/>
          </a:xfrm>
        </p:spPr>
        <p:txBody>
          <a:bodyPr>
            <a:normAutofit fontScale="90000"/>
          </a:bodyPr>
          <a:lstStyle/>
          <a:p>
            <a:r>
              <a:rPr lang="fi-FI" dirty="0"/>
              <a:t>Koekauden koe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09" y="1117601"/>
            <a:ext cx="10018713" cy="4884057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Koekauden kokeessa ohjelma lisää oletuksena koepäiväksi 20.8.</a:t>
            </a:r>
          </a:p>
          <a:p>
            <a:pPr lvl="1"/>
            <a:r>
              <a:rPr lang="fi-FI" dirty="0"/>
              <a:t>Päivämääräksi  täytyy vaihtaa koettelupäivä</a:t>
            </a:r>
          </a:p>
          <a:p>
            <a:pPr lvl="1"/>
            <a:r>
              <a:rPr lang="fi-FI" dirty="0"/>
              <a:t>Jos kuitenkin vahingossa lähetät kokeen väärällä päivämäärällä, soita välittömästi pöytäkirjantarkastajalle</a:t>
            </a:r>
          </a:p>
          <a:p>
            <a:pPr lvl="2"/>
            <a:r>
              <a:rPr lang="fi-FI" dirty="0"/>
              <a:t>Uudella päivämäärällä lähetetty koe kirjautuu eri kokeena </a:t>
            </a:r>
          </a:p>
          <a:p>
            <a:r>
              <a:rPr lang="fi-FI" dirty="0"/>
              <a:t>Koepaikkakunnan kohdalla ”tähtien tilalle” oikea paikkakunta</a:t>
            </a:r>
          </a:p>
          <a:p>
            <a:pPr lvl="1"/>
            <a:r>
              <a:rPr lang="fi-FI" dirty="0"/>
              <a:t>Jos paikkakunta puuttuu tai on väärä, tulos ei mene kennelliiton kantaan</a:t>
            </a:r>
          </a:p>
          <a:p>
            <a:pPr lvl="1"/>
            <a:r>
              <a:rPr lang="fi-FI" dirty="0"/>
              <a:t>Siirron yhteydessä tarkistetaan, että vastaanottava ylituomari  on sen kennelpiirin  listoilla missä koemaasto sijaitsee</a:t>
            </a:r>
          </a:p>
          <a:p>
            <a:r>
              <a:rPr lang="fi-FI" dirty="0"/>
              <a:t>Voidaan lähettää vain ylituomarin ollessa kirjautuneena omilla tunnuksilla</a:t>
            </a:r>
          </a:p>
          <a:p>
            <a:pPr lvl="1"/>
            <a:r>
              <a:rPr lang="fi-FI" dirty="0"/>
              <a:t>Unohtuneen tunnuksen saa SAJ:n toimistolta Jaanalta ( Ei soitella Esa Kukkoselle)</a:t>
            </a:r>
          </a:p>
          <a:p>
            <a:r>
              <a:rPr lang="fi-FI" dirty="0"/>
              <a:t>Ilveskoe menee suoraan tietokantaan ilman pöytäkirjantarkastajaa</a:t>
            </a:r>
          </a:p>
          <a:p>
            <a:pPr lvl="1"/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312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8720C0-E11C-438C-98B4-CB577351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0143"/>
          </a:xfrm>
        </p:spPr>
        <p:txBody>
          <a:bodyPr/>
          <a:lstStyle/>
          <a:p>
            <a:r>
              <a:rPr lang="fi-FI" dirty="0"/>
              <a:t>Pöytäkirjantarkastajat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D447BC-EAAD-4B03-9D02-3FB45DAE2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665513"/>
            <a:ext cx="10018713" cy="3124201"/>
          </a:xfrm>
        </p:spPr>
        <p:txBody>
          <a:bodyPr/>
          <a:lstStyle/>
          <a:p>
            <a:r>
              <a:rPr lang="fi-FI" dirty="0"/>
              <a:t>Kennelpiirien nimeämiä pöytäkirjantarkastajia ei enää ole</a:t>
            </a:r>
          </a:p>
          <a:p>
            <a:r>
              <a:rPr lang="fi-FI" dirty="0"/>
              <a:t>Syksystä 2020 alkaen rotujärjestöjen nimeämät tarkastajat</a:t>
            </a:r>
          </a:p>
          <a:p>
            <a:pPr lvl="1"/>
            <a:r>
              <a:rPr lang="fi-FI" dirty="0"/>
              <a:t>Ajok ja Beaj	4 tarkastajaa</a:t>
            </a:r>
          </a:p>
          <a:p>
            <a:pPr lvl="1"/>
            <a:r>
              <a:rPr lang="fi-FI" dirty="0"/>
              <a:t>Keaj			2 tarkastajaa</a:t>
            </a:r>
          </a:p>
          <a:p>
            <a:r>
              <a:rPr lang="fi-FI" dirty="0"/>
              <a:t>Eivät voi korjata pienintäkään virhettä</a:t>
            </a:r>
          </a:p>
          <a:p>
            <a:pPr lvl="1"/>
            <a:r>
              <a:rPr lang="fi-FI" dirty="0"/>
              <a:t>Ilmoittavat ylituomarille tai koesihteerille, joka korjaa ja lähettää kokeen uudelleen</a:t>
            </a:r>
          </a:p>
        </p:txBody>
      </p:sp>
    </p:spTree>
    <p:extLst>
      <p:ext uri="{BB962C8B-B14F-4D97-AF65-F5344CB8AC3E}">
        <p14:creationId xmlns:p14="http://schemas.microsoft.com/office/powerpoint/2010/main" val="413619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7C544-A3D6-4291-9615-20002DB5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25286"/>
          </a:xfrm>
        </p:spPr>
        <p:txBody>
          <a:bodyPr/>
          <a:lstStyle/>
          <a:p>
            <a:r>
              <a:rPr lang="fi-FI" dirty="0"/>
              <a:t>Tulokset tietokantoihin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CACA30-52DB-422F-9F79-7793F04AD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768928"/>
            <a:ext cx="10018713" cy="4138386"/>
          </a:xfrm>
        </p:spPr>
        <p:txBody>
          <a:bodyPr/>
          <a:lstStyle/>
          <a:p>
            <a:r>
              <a:rPr lang="fi-FI" dirty="0"/>
              <a:t>Kaikki kokeet siirtyvät kokeen järjestäjältä ensin ”välivarastoon”</a:t>
            </a:r>
          </a:p>
          <a:p>
            <a:r>
              <a:rPr lang="fi-FI" dirty="0"/>
              <a:t>Pöytäkirjantarkastaja käy tarkastamassa</a:t>
            </a:r>
          </a:p>
          <a:p>
            <a:pPr lvl="1"/>
            <a:r>
              <a:rPr lang="fi-FI" dirty="0"/>
              <a:t>Kokeen lähettäjä korjaa mahdolliset virheet ja lähettää kokeen uudelleen</a:t>
            </a:r>
          </a:p>
          <a:p>
            <a:pPr lvl="1"/>
            <a:r>
              <a:rPr lang="fi-FI" dirty="0"/>
              <a:t>Näkyvät saj:n tietokannassa heti tarkastuksen jälkeen</a:t>
            </a:r>
          </a:p>
          <a:p>
            <a:pPr lvl="1"/>
            <a:r>
              <a:rPr lang="fi-FI" dirty="0"/>
              <a:t>Määräajoin tuloksia siirretään saj:n kannasta kennelliiton tietokantaan</a:t>
            </a:r>
          </a:p>
          <a:p>
            <a:pPr lvl="2"/>
            <a:r>
              <a:rPr lang="fi-FI" dirty="0"/>
              <a:t>Valion arvoa hakevat voivat joutua hetken odottamaan</a:t>
            </a:r>
          </a:p>
        </p:txBody>
      </p:sp>
    </p:spTree>
    <p:extLst>
      <p:ext uri="{BB962C8B-B14F-4D97-AF65-F5344CB8AC3E}">
        <p14:creationId xmlns:p14="http://schemas.microsoft.com/office/powerpoint/2010/main" val="257495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42B5F-6B95-4E2D-9111-D3B5F156A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4314"/>
          </a:xfrm>
        </p:spPr>
        <p:txBody>
          <a:bodyPr/>
          <a:lstStyle/>
          <a:p>
            <a:r>
              <a:rPr lang="fi-FI" dirty="0"/>
              <a:t>Valmistautuminen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202F6B-C8C4-4DC7-B0AB-A780EA3D0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6899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Lataa ohjelma koneellesi</a:t>
            </a:r>
          </a:p>
          <a:p>
            <a:pPr lvl="1"/>
            <a:r>
              <a:rPr lang="fi-FI" dirty="0"/>
              <a:t>Voi olla millä tahansa koneella ladattuna vaikka harjoittelua varten</a:t>
            </a:r>
          </a:p>
          <a:p>
            <a:r>
              <a:rPr lang="fi-FI" dirty="0"/>
              <a:t>Harjoittele ohjelman käyttöä</a:t>
            </a:r>
          </a:p>
          <a:p>
            <a:pPr lvl="1"/>
            <a:r>
              <a:rPr lang="fi-FI" dirty="0"/>
              <a:t>Kaikkea muuta voi kokeilla paitsi tietojen lähetystä tarkastajalle</a:t>
            </a:r>
          </a:p>
          <a:p>
            <a:pPr lvl="1"/>
            <a:r>
              <a:rPr lang="fi-FI" dirty="0"/>
              <a:t>Jos vahingossa lähetät, soita tarkastajalle virheestä</a:t>
            </a:r>
          </a:p>
          <a:p>
            <a:r>
              <a:rPr lang="fi-FI" dirty="0"/>
              <a:t>Ohjelmaan tulee päivityksiä</a:t>
            </a:r>
          </a:p>
          <a:p>
            <a:pPr lvl="1"/>
            <a:r>
              <a:rPr lang="fi-FI" dirty="0"/>
              <a:t>Tarkista aina hyvissä ajoin ennen koetta, että ohjelmasta on viimeisin versio</a:t>
            </a:r>
          </a:p>
        </p:txBody>
      </p:sp>
    </p:spTree>
    <p:extLst>
      <p:ext uri="{BB962C8B-B14F-4D97-AF65-F5344CB8AC3E}">
        <p14:creationId xmlns:p14="http://schemas.microsoft.com/office/powerpoint/2010/main" val="2174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F667A3-5656-4A9A-9177-01767FA9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07571"/>
          </a:xfrm>
        </p:spPr>
        <p:txBody>
          <a:bodyPr/>
          <a:lstStyle/>
          <a:p>
            <a:r>
              <a:rPr lang="fi-FI" dirty="0"/>
              <a:t>Peruttu koe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2922A8-063E-43A1-9DBB-C56F500C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koe kalenterista</a:t>
            </a:r>
          </a:p>
          <a:p>
            <a:r>
              <a:rPr lang="fi-FI" dirty="0"/>
              <a:t>Kirjoita yt kertomukseen peruutuksen syy</a:t>
            </a:r>
          </a:p>
          <a:p>
            <a:r>
              <a:rPr lang="fi-FI" dirty="0"/>
              <a:t>Lähetä tarkastajalle</a:t>
            </a:r>
          </a:p>
          <a:p>
            <a:pPr lvl="1"/>
            <a:r>
              <a:rPr lang="fi-FI" dirty="0"/>
              <a:t>Tärkeää, että tarkastaja tietää kokeen peruuntuneen</a:t>
            </a:r>
          </a:p>
          <a:p>
            <a:pPr lvl="1"/>
            <a:r>
              <a:rPr lang="fi-FI" dirty="0"/>
              <a:t>Tarkastajan ei tarvitse kysellä kokeesta</a:t>
            </a:r>
          </a:p>
        </p:txBody>
      </p:sp>
    </p:spTree>
    <p:extLst>
      <p:ext uri="{BB962C8B-B14F-4D97-AF65-F5344CB8AC3E}">
        <p14:creationId xmlns:p14="http://schemas.microsoft.com/office/powerpoint/2010/main" val="38462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Muistettavaa</Template>
  <TotalTime>390</TotalTime>
  <Words>552</Words>
  <Application>Microsoft Office PowerPoint</Application>
  <PresentationFormat>Laajakuva</PresentationFormat>
  <Paragraphs>93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Parallaksi</vt:lpstr>
      <vt:lpstr>Ylituomareille Ajok Beaj Keaj</vt:lpstr>
      <vt:lpstr>Koetallennus</vt:lpstr>
      <vt:lpstr>Koetallennus</vt:lpstr>
      <vt:lpstr>Koetallennus</vt:lpstr>
      <vt:lpstr>Koekauden koe</vt:lpstr>
      <vt:lpstr>Pöytäkirjantarkastajat</vt:lpstr>
      <vt:lpstr>Tulokset tietokantoihin</vt:lpstr>
      <vt:lpstr>Valmistautuminen</vt:lpstr>
      <vt:lpstr>Peruttu koe</vt:lpstr>
      <vt:lpstr>Kokeen siirtäminen</vt:lpstr>
      <vt:lpstr>Sähköinen ilmoittautuminen</vt:lpstr>
      <vt:lpstr>Mitä uutta tulossa ohjelmaan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Muistettavaa</dc:title>
  <dc:creator>Mika Elgland</dc:creator>
  <cp:lastModifiedBy>Mika Elgland</cp:lastModifiedBy>
  <cp:revision>50</cp:revision>
  <dcterms:created xsi:type="dcterms:W3CDTF">2019-02-25T10:25:40Z</dcterms:created>
  <dcterms:modified xsi:type="dcterms:W3CDTF">2020-07-11T12:46:28Z</dcterms:modified>
</cp:coreProperties>
</file>