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3"/>
  </p:notesMasterIdLst>
  <p:handoutMasterIdLst>
    <p:handoutMasterId r:id="rId14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0080625" cy="5670550"/>
  <p:notesSz cx="7559675" cy="10691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86" userDrawn="1">
          <p15:clr>
            <a:srgbClr val="A4A3A4"/>
          </p15:clr>
        </p15:guide>
        <p15:guide id="2" pos="31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044" y="72"/>
      </p:cViewPr>
      <p:guideLst>
        <p:guide orient="horz" pos="1786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E036F72F-E07B-40D7-A802-3B0A01D4C050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i-FI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BFF345E-34E6-425B-849B-B080C052032A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i-FI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ABBD9C3-0841-413C-A017-51CB576CC60C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i-FI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F2058D5-A966-4590-AEC3-4667A843E6D1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EDD380F3-7092-45DF-A62C-98DA34276E4B}" type="slidenum">
              <a:t>‹#›</a:t>
            </a:fld>
            <a:endParaRPr lang="fi-FI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99404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178F1695-1191-4B6F-AB37-A7E88CC8A4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753EB633-7589-49BA-AA59-1DE385BFC199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i-FI"/>
          </a:p>
        </p:txBody>
      </p:sp>
      <p:sp>
        <p:nvSpPr>
          <p:cNvPr id="4" name="Ylätunnisteen paikkamerkki 3">
            <a:extLst>
              <a:ext uri="{FF2B5EF4-FFF2-40B4-BE49-F238E27FC236}">
                <a16:creationId xmlns:a16="http://schemas.microsoft.com/office/drawing/2014/main" id="{61D514D6-2BF5-4488-A935-3FEE6EDA7A09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i-FI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9C87A92-B7C0-4364-9E23-DE85E0D230AE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i-FI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980F52F-71F4-42E7-930C-72781F3F562D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fi-FI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69EE86E-DD1F-4938-835D-15B1E4FC67E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fi-FI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23AB0D2B-40A8-43D7-B5D1-9A8F84E0C4BA}" type="slidenum"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10285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i-FI" sz="2000" b="0" i="0" u="none" strike="noStrike" kern="1200">
        <a:ln>
          <a:noFill/>
        </a:ln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D330716-B15A-4E02-B817-4FDE554246F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1161286-CB5F-4512-8F52-71EC64A2561B}" type="slidenum">
              <a:t>1</a:t>
            </a:fld>
            <a:endParaRPr lang="fi-FI" dirty="0"/>
          </a:p>
        </p:txBody>
      </p:sp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DE1564C8-C721-4FC2-BACD-E1655ABA34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4AA47597-61C8-4497-A440-DB7919B5FA2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22947A9-C5E7-4C2D-833D-CEB3C10DCC2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B32DE04-9EC5-4892-AF0E-BFEBD668A24E}" type="slidenum">
              <a:t>2</a:t>
            </a:fld>
            <a:endParaRPr lang="fi-FI" dirty="0"/>
          </a:p>
        </p:txBody>
      </p:sp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EB085AC9-B93B-4BFA-BBE2-05F1DE6C0F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5AC43DED-D922-4300-8907-92FA31E15CD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286D6BE-4A7B-4C6A-AF6C-22B4C89DE60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5E4A7FB-4C49-4F5F-BEB7-7B1FF8BF0574}" type="slidenum">
              <a:t>3</a:t>
            </a:fld>
            <a:endParaRPr lang="fi-FI" dirty="0"/>
          </a:p>
        </p:txBody>
      </p:sp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D9FF3AB7-26FB-47BA-ABFE-65785B12188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6360" y="812520"/>
            <a:ext cx="7126920" cy="400895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B6F28C12-BA3E-4A9F-A867-27A2F7A9964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ED08C67-3909-4A74-8BD8-8152C096C23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B9D00C2-7E62-4232-834B-5A879D1106E7}" type="slidenum">
              <a:t>4</a:t>
            </a:fld>
            <a:endParaRPr lang="fi-FI" dirty="0"/>
          </a:p>
        </p:txBody>
      </p:sp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B2B85BAC-E16E-4734-870D-22993608B32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4D449C02-1D17-45A3-A64D-59E65AB2BE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ED8A37E-E5C0-4875-93A5-F97CB4D192E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8177B1F-4B0C-40AA-B3C3-91B4460C0169}" type="slidenum">
              <a:t>5</a:t>
            </a:fld>
            <a:endParaRPr lang="fi-FI" dirty="0"/>
          </a:p>
        </p:txBody>
      </p:sp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EDE6EF1F-940E-47E9-A3C5-100CE18D3FB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6360" y="812520"/>
            <a:ext cx="7126920" cy="400895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CB82A9B1-AC9F-48C5-8F33-13ABE7CC7A3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5D8C33E-119A-478C-B954-653145714D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6F6863C-2BDE-4645-BD71-F753CC3D6623}" type="slidenum">
              <a:t>6</a:t>
            </a:fld>
            <a:endParaRPr lang="fi-FI" dirty="0"/>
          </a:p>
        </p:txBody>
      </p:sp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D062F2E9-558E-4037-831D-A61F8DE5B3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6360" y="812520"/>
            <a:ext cx="7126920" cy="400895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6183176A-9944-4682-88F4-706BECAA444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EC929ED-328C-44B2-B856-E4CB1AD716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CBE890E-73A0-4640-8713-55EE7607B2E2}" type="slidenum">
              <a:t>7</a:t>
            </a:fld>
            <a:endParaRPr lang="fi-FI" dirty="0"/>
          </a:p>
        </p:txBody>
      </p:sp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29956286-2290-4828-9241-02CABB9B55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6360" y="812520"/>
            <a:ext cx="7126920" cy="400895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9DDEE8DA-8E80-46E2-8965-1F17076A750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2256398-B412-450F-8DB6-723A7DE27D3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E4BA064-E615-4437-88BC-AE448BD0075A}" type="slidenum">
              <a:t>8</a:t>
            </a:fld>
            <a:endParaRPr lang="fi-FI" dirty="0"/>
          </a:p>
        </p:txBody>
      </p:sp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554EB50D-A3BD-440D-8718-C2004FC1776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4E16CFDC-0EF3-4B8C-BAB2-57E7C2ECC6E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6B88422-C2EA-479A-94C5-ED5E1E6DF8B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21B2DFA-DAF9-41AA-9820-534654CFDD7D}" type="slidenum">
              <a:t>9</a:t>
            </a:fld>
            <a:endParaRPr lang="fi-FI" dirty="0"/>
          </a:p>
        </p:txBody>
      </p:sp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60FE6C04-7C9B-430D-B3B4-D842C088709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6360" y="812520"/>
            <a:ext cx="7126920" cy="400895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4A08D5E5-02C5-413D-B9D0-F1BBA2CF3C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E736114-80DD-4136-AA6C-CA4F47208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C7C331A-3A77-422F-8121-CAE84C47E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800613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5BCF91-FA60-4ED8-A964-D9F96CEE0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36F3926-060D-4681-A3FC-8CF0FDC13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241219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C52F4EB-80A8-4625-8E9C-1D882A303B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72338" y="71438"/>
            <a:ext cx="2303462" cy="499745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0B336B0-CEEF-4E6C-8199-D89523558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60363" y="71438"/>
            <a:ext cx="6759575" cy="499745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092871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7389E2-0FD4-4ECE-AE10-413F940988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1427CF7-E16E-4AD8-A3AA-977BE5BF27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571551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B5EABE-6217-436C-9CD1-0C2C28D1A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382D42E-F24E-4421-870B-F3DE8A660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139455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B3EC71-460C-4F9D-9B90-7573CA855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C868292-315D-4E96-8484-5333D77F2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08383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DFB0E64-BE4A-4B1F-A4BE-8A876C1FC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57F9C9E-C76F-4646-9CD8-26B5D91D74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9287" cy="37417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D74E525-6897-440A-A3ED-1046FBC3E8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327150"/>
            <a:ext cx="4460875" cy="37417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051726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01EC36-2C80-4928-964D-441FC23B2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3EB74EB-6D76-42FB-B99D-51BA97C8F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DAB8B66-E343-4D62-81E6-BD29FD5829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FE01347-7F84-45CA-99E2-0EE34F2B12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5F2F139-CB5E-4C3F-8B86-05361CBC07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276955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60B04F-FE7F-4057-ACE5-2448ACD82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5354301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6704052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5475E2-5373-4056-B68D-872D4F1B1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6950803-163F-4C1D-A79C-8208FBB06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980C90C-53C2-438D-BA49-B8A5F7F61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05666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5759FC2-1D2D-40F6-810C-06B22510E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1B49A83-DC52-489B-B780-761161CEB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3556183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82A238-E8B8-4067-99E0-0B10EFD8A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20E2912A-84F4-40F2-A95E-606B528A10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7812060-D7C5-408D-B22D-50E52A0E3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0880104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10446-456B-476D-A9AE-76DD623E0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2E8A29B-5BCB-4FA0-A7FD-D7EEBF9A9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705594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18327A5-E192-4120-A828-97AB8A787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225425"/>
            <a:ext cx="2266950" cy="4843463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FBC1DC6-058E-442E-8A61-30960D23A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53212" cy="4843463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8091826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5E4C88-AD6A-47A5-AA0E-D4B0DCBE2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2F61CBB-723F-4310-9293-CBC5BA71F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1546532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917AED-87A4-41CA-B815-ED8808DB4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FDB43AF-4580-4858-8164-0C2A852E8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5309158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406808-DE4C-4B59-A256-18B58F576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F127703-3C73-49F9-8F6F-99D3019BF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7508811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23162A-4660-41A3-A377-40902B6E6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F89EE17-80BF-4EC5-90DA-E9D4BB5FA3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368425"/>
            <a:ext cx="4459287" cy="32877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6C749DD-446E-404B-866E-C0B521FEB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368425"/>
            <a:ext cx="4460875" cy="32877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1385439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05715F-A38F-4935-843B-A39EFB67D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0CB95DC-8CB7-4340-8555-E3E6213A7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45EB6F7-E9EE-41EF-B1A3-67842AA8B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B54AA097-7104-4060-907A-4B6AE378CC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2D79E5F-A1B5-4BBA-9DC3-E479B7672D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9610825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258FE4-C8F9-45B8-AC93-78029EED7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3370783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197923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190AC1-822E-4B7B-8DC9-B861E0A01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699FF56-3E0F-40C1-95A0-A57F4DD2C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3737848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ADF3FF8-FC13-4837-91AC-70BFC2E80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2D4652E-86AA-4EB5-A61E-694FE6DE5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D72CB6B-0A1B-4FA2-B067-479599044B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8061798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6BC596-0F82-4758-9724-5F8303FC4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6F65A02-C893-403E-9A19-4A58707E01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92243A1-2197-44CF-91C9-A8DA29418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051495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5C16B5-17A9-4690-AC91-8F3CC3167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0FB4356-56FF-4AA9-B12A-C88818EB0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8970631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E956419-5E55-48F9-A2C2-DB7C909CB3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72338" y="71438"/>
            <a:ext cx="2303462" cy="45847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3BBF00B-5BD5-45CE-8016-5C54CDF9B9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60363" y="71438"/>
            <a:ext cx="6759575" cy="45847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613711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11A3AA-AB1D-41E5-B46D-2C257D05E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CA50E7B-04F0-4D38-8E76-1A98478B00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9287" cy="37417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070B80E-8D0B-4C26-8265-E948DC8C0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327150"/>
            <a:ext cx="4460875" cy="37417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682074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230E8C-EB32-4B74-A537-97563A2AC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A50D4BB-9B37-462D-BA61-8C59FA13B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D3C1662-329D-4894-A83A-7C73576D83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FFE5DC1-7544-41FF-AE53-E361280DFF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DFD65F3-F35A-44E4-8DA7-650271CA6B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855584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D66BC6B-0049-463B-BEBA-1E060BB76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59242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829869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70004B-EB9D-459B-8E1D-B93C83284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D2F7E03-DE27-42DF-9E2D-102A31DE4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CE0D8AC-E377-4EE8-BCC9-3B50E4F9FA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9993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8A3759-94A4-4244-89CA-091C6779B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A452839-452D-40C3-A806-2603B7D1E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DEA8B7C-3E37-4739-9455-33AD7CB3B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79998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FDC0DBC3-9DE5-4550-8786-CFD8AB17838A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0079280" cy="56663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laceHolder 1">
            <a:extLst>
              <a:ext uri="{FF2B5EF4-FFF2-40B4-BE49-F238E27FC236}">
                <a16:creationId xmlns:a16="http://schemas.microsoft.com/office/drawing/2014/main" id="{9EE42ECF-058E-49A9-B06E-ED7C97A5B9A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0000" y="72000"/>
            <a:ext cx="8423640" cy="107963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>
            <a:noAutofit/>
          </a:bodyPr>
          <a:lstStyle/>
          <a:p>
            <a:pPr lvl="0"/>
            <a:r>
              <a:rPr lang="fi-FI"/>
              <a:t>Muokkaa otsikon tekstimuotoa napsauttamalla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CAF1496-FB68-4B33-8DDD-C068150CE1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326600"/>
            <a:ext cx="9072000" cy="3742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lvl="0" algn="ctr" rtl="0" hangingPunct="0">
        <a:buNone/>
        <a:tabLst/>
        <a:defRPr lang="fi-FI" sz="4400" b="0" i="0" u="none" strike="noStrike" kern="1200" spc="0">
          <a:ln>
            <a:noFill/>
          </a:ln>
          <a:latin typeface="Times New Roman" pitchFamily="18"/>
          <a:ea typeface="Microsoft YaHei" pitchFamily="2"/>
          <a:cs typeface="Lucida Sans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fi-FI" sz="3200" b="0" i="0" u="none" strike="noStrike" kern="1200" spc="0">
          <a:ln>
            <a:noFill/>
          </a:ln>
          <a:latin typeface="Arial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EC11DFE5-0D62-4379-B53B-69C22571226B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0079280" cy="56663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tsikon paikkamerkki 2">
            <a:extLst>
              <a:ext uri="{FF2B5EF4-FFF2-40B4-BE49-F238E27FC236}">
                <a16:creationId xmlns:a16="http://schemas.microsoft.com/office/drawing/2014/main" id="{F5C9F44C-A818-49B7-AD8D-BFA842C3061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226080"/>
            <a:ext cx="907200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B2FA91B-57C8-4CD6-BE26-3CB56151AF6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326600"/>
            <a:ext cx="9072000" cy="3742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hangingPunct="0">
        <a:tabLst/>
        <a:defRPr lang="fi-FI" sz="4400" b="0" i="0" u="none" strike="noStrike" kern="1200" spc="0">
          <a:ln>
            <a:noFill/>
          </a:ln>
          <a:latin typeface="Arial" pitchFamily="18"/>
          <a:ea typeface="Microsoft YaHei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fi-FI" sz="3200" b="0" i="0" u="none" strike="noStrike" kern="1200" spc="0">
          <a:ln>
            <a:noFill/>
          </a:ln>
          <a:latin typeface="Arial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84D288E0-2DF1-4A61-853B-68C97B62073F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0079280" cy="56663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laceHolder 1">
            <a:extLst>
              <a:ext uri="{FF2B5EF4-FFF2-40B4-BE49-F238E27FC236}">
                <a16:creationId xmlns:a16="http://schemas.microsoft.com/office/drawing/2014/main" id="{5704ADC0-7908-48FD-935F-ACABFC52D9D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0000" y="72000"/>
            <a:ext cx="8423640" cy="107963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>
            <a:noAutofit/>
          </a:bodyPr>
          <a:lstStyle/>
          <a:p>
            <a:pPr lvl="0"/>
            <a:r>
              <a:rPr lang="fi-FI"/>
              <a:t>Muokkaa otsikon tekstimuotoa napsauttamalla</a:t>
            </a:r>
          </a:p>
        </p:txBody>
      </p:sp>
      <p:sp>
        <p:nvSpPr>
          <p:cNvPr id="4" name="PlaceHolder 2">
            <a:extLst>
              <a:ext uri="{FF2B5EF4-FFF2-40B4-BE49-F238E27FC236}">
                <a16:creationId xmlns:a16="http://schemas.microsoft.com/office/drawing/2014/main" id="{2EE309D5-D021-4DB4-9157-640DBF0A6A2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368000"/>
            <a:ext cx="9071640" cy="328787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noAutofit/>
          </a:bodyPr>
          <a:lstStyle/>
          <a:p>
            <a:pPr lvl="0"/>
            <a:r>
              <a:rPr lang="fi-FI"/>
              <a:t>Muokkaa jäsennyksen tekstimuotoa napsauttamalla</a:t>
            </a:r>
          </a:p>
          <a:p>
            <a:pPr lvl="1"/>
            <a:r>
              <a:rPr lang="fi-FI"/>
              <a:t>Toinen jäsennystaso</a:t>
            </a:r>
          </a:p>
          <a:p>
            <a:pPr lvl="2"/>
            <a:r>
              <a:rPr lang="fi-FI"/>
              <a:t>Kolmas jäsennystaso</a:t>
            </a:r>
          </a:p>
          <a:p>
            <a:pPr lvl="3"/>
            <a:r>
              <a:rPr lang="fi-FI"/>
              <a:t>Neljäs jäsennystaso</a:t>
            </a:r>
          </a:p>
          <a:p>
            <a:pPr lvl="4"/>
            <a:r>
              <a:rPr lang="fi-FI"/>
              <a:t>Viides jäsennystaso</a:t>
            </a:r>
          </a:p>
          <a:p>
            <a:pPr lvl="5"/>
            <a:r>
              <a:rPr lang="fi-FI"/>
              <a:t>Kuudes jäsennystaso</a:t>
            </a:r>
          </a:p>
          <a:p>
            <a:pPr lvl="6"/>
            <a:r>
              <a:rPr lang="fi-FI"/>
              <a:t>Seitsemäs jäsennystaso</a:t>
            </a:r>
          </a:p>
          <a:p>
            <a:pPr lvl="7"/>
            <a:r>
              <a:rPr lang="fi-FI"/>
              <a:t>Kahdeksas jäsennystaso</a:t>
            </a:r>
          </a:p>
          <a:p>
            <a:pPr lvl="8"/>
            <a:r>
              <a:rPr lang="fi-FI"/>
              <a:t>Yhdeksäs jäsennystaso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lvl="0" algn="ctr" rtl="0" hangingPunct="0">
        <a:buNone/>
        <a:tabLst/>
        <a:defRPr lang="fi-FI" sz="4400" b="0" i="0" u="none" strike="noStrike" kern="1200" spc="0">
          <a:ln>
            <a:noFill/>
          </a:ln>
          <a:latin typeface="Times New Roman" pitchFamily="18"/>
          <a:ea typeface="Microsoft YaHei" pitchFamily="2"/>
          <a:cs typeface="Lucida Sans" pitchFamily="2"/>
        </a:defRPr>
      </a:lvl1pPr>
    </p:titleStyle>
    <p:bodyStyle>
      <a:lvl1pPr lvl="0" rtl="0" hangingPunct="0">
        <a:spcBef>
          <a:spcPts val="0"/>
        </a:spcBef>
        <a:spcAft>
          <a:spcPts val="1417"/>
        </a:spcAft>
        <a:buNone/>
        <a:tabLst/>
        <a:defRPr lang="fi-FI" sz="2800" b="0" i="0" u="none" strike="noStrike" kern="1200" spc="0">
          <a:ln>
            <a:noFill/>
          </a:ln>
          <a:latin typeface="Times New Roman" pitchFamily="18"/>
          <a:ea typeface="Microsoft YaHei" pitchFamily="2"/>
          <a:cs typeface="Lucida Sans" pitchFamily="2"/>
        </a:defRPr>
      </a:lvl1pPr>
      <a:lvl2pPr lvl="1" rtl="0" hangingPunct="0">
        <a:spcBef>
          <a:spcPts val="0"/>
        </a:spcBef>
        <a:spcAft>
          <a:spcPts val="1417"/>
        </a:spcAft>
        <a:buSzPct val="75000"/>
        <a:buFont typeface="StarSymbol"/>
        <a:buChar char="–"/>
        <a:tabLst/>
        <a:defRPr lang="fi-FI" sz="2800" b="0" i="0" u="none" strike="noStrike" kern="1200" spc="0">
          <a:ln>
            <a:noFill/>
          </a:ln>
          <a:latin typeface="Times New Roman" pitchFamily="18"/>
          <a:ea typeface="Microsoft YaHei" pitchFamily="2"/>
          <a:cs typeface="Lucida Sans" pitchFamily="2"/>
        </a:defRPr>
      </a:lvl2pPr>
      <a:lvl3pPr lvl="2" rtl="0" hangingPunct="0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i-FI" sz="2800" b="0" i="0" u="none" strike="noStrike" kern="1200" spc="0">
          <a:ln>
            <a:noFill/>
          </a:ln>
          <a:latin typeface="Times New Roman" pitchFamily="18"/>
          <a:ea typeface="Microsoft YaHei" pitchFamily="2"/>
          <a:cs typeface="Lucida Sans" pitchFamily="2"/>
        </a:defRPr>
      </a:lvl3pPr>
      <a:lvl4pPr lvl="3" rtl="0" hangingPunct="0">
        <a:spcBef>
          <a:spcPts val="0"/>
        </a:spcBef>
        <a:spcAft>
          <a:spcPts val="1417"/>
        </a:spcAft>
        <a:buSzPct val="75000"/>
        <a:buFont typeface="StarSymbol"/>
        <a:buChar char="–"/>
        <a:tabLst/>
        <a:defRPr lang="fi-FI" sz="2800" b="0" i="0" u="none" strike="noStrike" kern="1200" spc="0">
          <a:ln>
            <a:noFill/>
          </a:ln>
          <a:latin typeface="Times New Roman" pitchFamily="18"/>
          <a:ea typeface="Microsoft YaHei" pitchFamily="2"/>
          <a:cs typeface="Lucida Sans" pitchFamily="2"/>
        </a:defRPr>
      </a:lvl4pPr>
      <a:lvl5pPr lvl="4" rtl="0" hangingPunct="0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i-FI" sz="2800" b="0" i="0" u="none" strike="noStrike" kern="1200" spc="0">
          <a:ln>
            <a:noFill/>
          </a:ln>
          <a:latin typeface="Times New Roman" pitchFamily="18"/>
          <a:ea typeface="Microsoft YaHei" pitchFamily="2"/>
          <a:cs typeface="Lucida Sans" pitchFamily="2"/>
        </a:defRPr>
      </a:lvl5pPr>
      <a:lvl6pPr lvl="5" rtl="0" hangingPunct="0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i-FI" sz="2800" b="0" i="0" u="none" strike="noStrike" kern="1200" spc="0">
          <a:ln>
            <a:noFill/>
          </a:ln>
          <a:latin typeface="Times New Roman" pitchFamily="18"/>
          <a:ea typeface="Microsoft YaHei" pitchFamily="2"/>
          <a:cs typeface="Lucida Sans" pitchFamily="2"/>
        </a:defRPr>
      </a:lvl6pPr>
      <a:lvl7pPr lvl="6" rtl="0" hangingPunct="0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i-FI" sz="2800" b="0" i="0" u="none" strike="noStrike" kern="1200" spc="0">
          <a:ln>
            <a:noFill/>
          </a:ln>
          <a:latin typeface="Times New Roman" pitchFamily="18"/>
          <a:ea typeface="Microsoft YaHei" pitchFamily="2"/>
          <a:cs typeface="Lucida Sans" pitchFamily="2"/>
        </a:defRPr>
      </a:lvl7pPr>
      <a:lvl8pPr lvl="7" rtl="0" hangingPunct="0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i-FI" sz="2800" b="0" i="0" u="none" strike="noStrike" kern="1200" spc="0">
          <a:ln>
            <a:noFill/>
          </a:ln>
          <a:latin typeface="Times New Roman" pitchFamily="18"/>
          <a:ea typeface="Microsoft YaHei" pitchFamily="2"/>
          <a:cs typeface="Lucida Sans" pitchFamily="2"/>
        </a:defRPr>
      </a:lvl8pPr>
      <a:lvl9pPr lvl="8" rtl="0" hangingPunct="0"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fi-FI" sz="2800" b="0" i="0" u="none" strike="noStrike" kern="1200" spc="0">
          <a:ln>
            <a:noFill/>
          </a:ln>
          <a:latin typeface="Times New Roman" pitchFamily="18"/>
          <a:ea typeface="Microsoft YaHei" pitchFamily="2"/>
          <a:cs typeface="Lucida Sans" pitchFamily="2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1">
            <a:extLst>
              <a:ext uri="{FF2B5EF4-FFF2-40B4-BE49-F238E27FC236}">
                <a16:creationId xmlns:a16="http://schemas.microsoft.com/office/drawing/2014/main" id="{8C310CD3-B49A-4091-A512-61DC0667A3A4}"/>
              </a:ext>
            </a:extLst>
          </p:cNvPr>
          <p:cNvSpPr/>
          <p:nvPr/>
        </p:nvSpPr>
        <p:spPr>
          <a:xfrm>
            <a:off x="360000" y="72000"/>
            <a:ext cx="8423640" cy="1079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i-FI" sz="18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C3401333-5DA1-428E-97E3-7829C203673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fi-FI" dirty="0">
                <a:latin typeface="Arial" pitchFamily="18"/>
              </a:rPr>
              <a:t>Koulutuspaketti 2020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14AF742-2221-49E7-BB10-72CF07B3268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1326600"/>
            <a:ext cx="4426920" cy="3742200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4800B99B-AFBC-4689-B240-6682FC03B1E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152320" y="1326600"/>
            <a:ext cx="4426920" cy="3742200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B32B6F4-4299-4304-B621-FBE6841C739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 t="4030" b="4030"/>
          <a:stretch>
            <a:fillRect/>
          </a:stretch>
        </p:blipFill>
        <p:spPr>
          <a:xfrm>
            <a:off x="503999" y="1368000"/>
            <a:ext cx="4426920" cy="370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5">
            <a:extLst>
              <a:ext uri="{FF2B5EF4-FFF2-40B4-BE49-F238E27FC236}">
                <a16:creationId xmlns:a16="http://schemas.microsoft.com/office/drawing/2014/main" id="{78F37F0D-E1B7-4BEF-9263-460B2616C35A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 t="19629" b="5612"/>
          <a:stretch>
            <a:fillRect/>
          </a:stretch>
        </p:blipFill>
        <p:spPr>
          <a:xfrm>
            <a:off x="5152320" y="1326600"/>
            <a:ext cx="4426920" cy="374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1">
            <a:extLst>
              <a:ext uri="{FF2B5EF4-FFF2-40B4-BE49-F238E27FC236}">
                <a16:creationId xmlns:a16="http://schemas.microsoft.com/office/drawing/2014/main" id="{8CB0C4C1-DAA0-4E79-ABB8-4B3A53350197}"/>
              </a:ext>
            </a:extLst>
          </p:cNvPr>
          <p:cNvSpPr/>
          <p:nvPr/>
        </p:nvSpPr>
        <p:spPr>
          <a:xfrm>
            <a:off x="360000" y="72000"/>
            <a:ext cx="8423640" cy="5007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ctr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i-FI" sz="32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HAKULÖYSYYS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1">
            <a:extLst>
              <a:ext uri="{FF2B5EF4-FFF2-40B4-BE49-F238E27FC236}">
                <a16:creationId xmlns:a16="http://schemas.microsoft.com/office/drawing/2014/main" id="{AEBF9106-B121-431D-B4EF-FE8BACF2CAC1}"/>
              </a:ext>
            </a:extLst>
          </p:cNvPr>
          <p:cNvSpPr/>
          <p:nvPr/>
        </p:nvSpPr>
        <p:spPr>
          <a:xfrm>
            <a:off x="360000" y="72000"/>
            <a:ext cx="8423640" cy="1079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ctr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i-FI" sz="44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Arvostelu nykyisellään</a:t>
            </a:r>
          </a:p>
        </p:txBody>
      </p:sp>
      <p:sp>
        <p:nvSpPr>
          <p:cNvPr id="3" name="TextShape 2">
            <a:extLst>
              <a:ext uri="{FF2B5EF4-FFF2-40B4-BE49-F238E27FC236}">
                <a16:creationId xmlns:a16="http://schemas.microsoft.com/office/drawing/2014/main" id="{82169EA1-791C-4EE8-9DBB-CAFE65C32176}"/>
              </a:ext>
            </a:extLst>
          </p:cNvPr>
          <p:cNvSpPr/>
          <p:nvPr/>
        </p:nvSpPr>
        <p:spPr>
          <a:xfrm>
            <a:off x="503999" y="1368000"/>
            <a:ext cx="9071640" cy="3287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1236"/>
              </a:spcAft>
              <a:buClr>
                <a:srgbClr val="661900"/>
              </a:buClr>
              <a:buSzPct val="45000"/>
              <a:buFont typeface="Wingdings"/>
              <a:buChar char=""/>
              <a:tabLst/>
              <a:defRPr sz="1800"/>
            </a:pPr>
            <a:r>
              <a:rPr lang="fi-FI" sz="28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Ajatellaan ”peikkona”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1236"/>
              </a:spcAft>
              <a:buClr>
                <a:srgbClr val="661900"/>
              </a:buClr>
              <a:buSzPct val="45000"/>
              <a:buFont typeface="Wingdings"/>
              <a:buChar char=""/>
              <a:tabLst/>
              <a:defRPr sz="1800"/>
            </a:pPr>
            <a:r>
              <a:rPr lang="fi-FI" sz="28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Ei merkitä kaikkea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1236"/>
              </a:spcAft>
              <a:buClr>
                <a:srgbClr val="661900"/>
              </a:buClr>
              <a:buSzPct val="45000"/>
              <a:buFont typeface="Wingdings"/>
              <a:buChar char=""/>
              <a:tabLst/>
              <a:defRPr sz="1800"/>
            </a:pPr>
            <a:r>
              <a:rPr lang="fi-FI" sz="28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Arvostellaan lievimmällä mahdollisella taulukolla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1236"/>
              </a:spcAft>
              <a:buClr>
                <a:srgbClr val="661900"/>
              </a:buClr>
              <a:buSzPct val="45000"/>
              <a:buFont typeface="Wingdings"/>
              <a:buChar char=""/>
              <a:tabLst/>
              <a:defRPr sz="1800"/>
            </a:pPr>
            <a:r>
              <a:rPr lang="fi-FI" sz="28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Vielä ajatuksia, että yksikin miinus leimaa koiran koko uran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1236"/>
              </a:spcAft>
              <a:buClr>
                <a:srgbClr val="661900"/>
              </a:buClr>
              <a:buSzPct val="45000"/>
              <a:buFont typeface="Wingdings"/>
              <a:buChar char=""/>
              <a:tabLst/>
              <a:defRPr sz="1800"/>
            </a:pPr>
            <a:r>
              <a:rPr lang="fi-FI" sz="28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Toteaminen puutteellista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1">
            <a:extLst>
              <a:ext uri="{FF2B5EF4-FFF2-40B4-BE49-F238E27FC236}">
                <a16:creationId xmlns:a16="http://schemas.microsoft.com/office/drawing/2014/main" id="{AD7C6017-514F-4536-B8EC-E9DFD91FE0D6}"/>
              </a:ext>
            </a:extLst>
          </p:cNvPr>
          <p:cNvSpPr/>
          <p:nvPr/>
        </p:nvSpPr>
        <p:spPr>
          <a:xfrm>
            <a:off x="360000" y="72000"/>
            <a:ext cx="8423640" cy="1079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ctr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i-FI" sz="44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Tavoitteet arvosteluun</a:t>
            </a:r>
          </a:p>
        </p:txBody>
      </p:sp>
      <p:sp>
        <p:nvSpPr>
          <p:cNvPr id="3" name="TextShape 2">
            <a:extLst>
              <a:ext uri="{FF2B5EF4-FFF2-40B4-BE49-F238E27FC236}">
                <a16:creationId xmlns:a16="http://schemas.microsoft.com/office/drawing/2014/main" id="{3D5D14D4-DCDE-4E06-B3C8-3735A92B0D06}"/>
              </a:ext>
            </a:extLst>
          </p:cNvPr>
          <p:cNvSpPr/>
          <p:nvPr/>
        </p:nvSpPr>
        <p:spPr>
          <a:xfrm>
            <a:off x="503999" y="1368000"/>
            <a:ext cx="9071640" cy="3287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1236"/>
              </a:spcAft>
              <a:buClr>
                <a:srgbClr val="661900"/>
              </a:buClr>
              <a:buSzPct val="45000"/>
              <a:buFont typeface="Wingdings"/>
              <a:buChar char=""/>
              <a:tabLst/>
              <a:defRPr sz="1800"/>
            </a:pPr>
            <a:r>
              <a:rPr lang="fi-FI" sz="28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Arvostellaan ominaisuutena, ei vikana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1236"/>
              </a:spcAft>
              <a:buClr>
                <a:srgbClr val="661900"/>
              </a:buClr>
              <a:buSzPct val="45000"/>
              <a:buFont typeface="Wingdings"/>
              <a:buChar char=""/>
              <a:tabLst/>
              <a:defRPr sz="1800"/>
            </a:pPr>
            <a:r>
              <a:rPr lang="fi-FI" sz="28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Laatu ja määrä tarkemmin esille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1236"/>
              </a:spcAft>
              <a:buClr>
                <a:srgbClr val="661900"/>
              </a:buClr>
              <a:buSzPct val="45000"/>
              <a:buFont typeface="Wingdings"/>
              <a:buChar char=""/>
              <a:tabLst/>
              <a:defRPr sz="1800"/>
            </a:pPr>
            <a:r>
              <a:rPr lang="fi-FI" sz="28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Ryhmä maastoon toteamaan, mitä koira haukkuu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1236"/>
              </a:spcAft>
              <a:buClr>
                <a:srgbClr val="661900"/>
              </a:buClr>
              <a:buSzPct val="45000"/>
              <a:buFont typeface="Wingdings"/>
              <a:buChar char=""/>
              <a:tabLst/>
              <a:defRPr sz="1800"/>
            </a:pPr>
            <a:r>
              <a:rPr lang="fi-FI" sz="28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Hakuherkkä koira voi olla huippu metsästyskoira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1">
            <a:extLst>
              <a:ext uri="{FF2B5EF4-FFF2-40B4-BE49-F238E27FC236}">
                <a16:creationId xmlns:a16="http://schemas.microsoft.com/office/drawing/2014/main" id="{8866C22F-0D91-4B18-900B-3FE79529DF7C}"/>
              </a:ext>
            </a:extLst>
          </p:cNvPr>
          <p:cNvSpPr/>
          <p:nvPr/>
        </p:nvSpPr>
        <p:spPr>
          <a:xfrm>
            <a:off x="360000" y="72000"/>
            <a:ext cx="8423640" cy="1079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ctr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i-FI" sz="44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Arvostelu</a:t>
            </a:r>
          </a:p>
        </p:txBody>
      </p:sp>
      <p:sp>
        <p:nvSpPr>
          <p:cNvPr id="3" name="TextShape 2">
            <a:extLst>
              <a:ext uri="{FF2B5EF4-FFF2-40B4-BE49-F238E27FC236}">
                <a16:creationId xmlns:a16="http://schemas.microsoft.com/office/drawing/2014/main" id="{6EC48D1E-44F6-4F98-99C6-6C69CE764911}"/>
              </a:ext>
            </a:extLst>
          </p:cNvPr>
          <p:cNvSpPr/>
          <p:nvPr/>
        </p:nvSpPr>
        <p:spPr>
          <a:xfrm>
            <a:off x="503999" y="1368000"/>
            <a:ext cx="9071640" cy="3287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1236"/>
              </a:spcAft>
              <a:buClr>
                <a:srgbClr val="661900"/>
              </a:buClr>
              <a:buSzPct val="45000"/>
              <a:buFont typeface="Wingdings"/>
              <a:buChar char=""/>
              <a:tabLst/>
              <a:defRPr sz="1800"/>
            </a:pPr>
            <a:r>
              <a:rPr lang="fi-FI" sz="28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Hakulöysyyttä koira osoittaa antaessaan ääntä yöjäljellä </a:t>
            </a:r>
            <a:r>
              <a:rPr lang="fi-FI" sz="2800" b="0" i="0" u="sng" strike="noStrike" kern="1200" spc="0" dirty="0">
                <a:ln>
                  <a:noFill/>
                </a:ln>
                <a:uFillTx/>
                <a:latin typeface="Times New Roman" pitchFamily="18"/>
                <a:ea typeface="Microsoft YaHei" pitchFamily="2"/>
                <a:cs typeface="Lucida Sans" pitchFamily="2"/>
              </a:rPr>
              <a:t>tai ilman yöjälkeä</a:t>
            </a:r>
            <a:r>
              <a:rPr lang="fi-FI" sz="28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 ennen kuin jänis on lähtenyt liikkeelle.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1236"/>
              </a:spcAft>
              <a:buClr>
                <a:srgbClr val="661900"/>
              </a:buClr>
              <a:buSzPct val="45000"/>
              <a:buFont typeface="Wingdings"/>
              <a:buChar char=""/>
              <a:tabLst/>
              <a:defRPr sz="1800"/>
            </a:pPr>
            <a:r>
              <a:rPr lang="fi-FI" sz="28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Haun aikana tapahtunut haukahtelu on aina hakulöysyyttä, ellei sitä muuksi todeta.</a:t>
            </a:r>
          </a:p>
          <a:p>
            <a:pPr marL="0" marR="0" lvl="1" indent="0" rtl="0" hangingPunct="0">
              <a:lnSpc>
                <a:spcPct val="100000"/>
              </a:lnSpc>
              <a:spcBef>
                <a:spcPts val="0"/>
              </a:spcBef>
              <a:spcAft>
                <a:spcPts val="848"/>
              </a:spcAft>
              <a:buClr>
                <a:srgbClr val="661900"/>
              </a:buClr>
              <a:buSzPct val="75000"/>
              <a:buFont typeface="Symbol"/>
              <a:buChar char=""/>
              <a:tabLst/>
              <a:defRPr sz="1800"/>
            </a:pPr>
            <a:r>
              <a:rPr lang="fi-FI" sz="24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Sääntökirja s.32. Toteaminen erittäin tärkeää!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1">
            <a:extLst>
              <a:ext uri="{FF2B5EF4-FFF2-40B4-BE49-F238E27FC236}">
                <a16:creationId xmlns:a16="http://schemas.microsoft.com/office/drawing/2014/main" id="{85818305-7A39-472B-AF7C-0557F11D3EC6}"/>
              </a:ext>
            </a:extLst>
          </p:cNvPr>
          <p:cNvSpPr/>
          <p:nvPr/>
        </p:nvSpPr>
        <p:spPr>
          <a:xfrm>
            <a:off x="360000" y="72000"/>
            <a:ext cx="8423640" cy="1079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ctr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i-FI" sz="44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Arvostelu</a:t>
            </a:r>
          </a:p>
        </p:txBody>
      </p:sp>
      <p:sp>
        <p:nvSpPr>
          <p:cNvPr id="3" name="TextShape 2">
            <a:extLst>
              <a:ext uri="{FF2B5EF4-FFF2-40B4-BE49-F238E27FC236}">
                <a16:creationId xmlns:a16="http://schemas.microsoft.com/office/drawing/2014/main" id="{74C6F108-B64A-48B9-961A-CBA1D288A89F}"/>
              </a:ext>
            </a:extLst>
          </p:cNvPr>
          <p:cNvSpPr/>
          <p:nvPr/>
        </p:nvSpPr>
        <p:spPr>
          <a:xfrm>
            <a:off x="503999" y="1368000"/>
            <a:ext cx="9071640" cy="3287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1236"/>
              </a:spcAft>
              <a:buClr>
                <a:srgbClr val="661900"/>
              </a:buClr>
              <a:buSzPct val="45000"/>
              <a:buFont typeface="Wingdings"/>
              <a:buChar char=""/>
              <a:tabLst/>
              <a:defRPr sz="1800"/>
            </a:pPr>
            <a:r>
              <a:rPr lang="fi-FI" sz="28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Yli 10 haukahdusta, koira saa miinuksia</a:t>
            </a:r>
          </a:p>
          <a:p>
            <a:pPr marL="0" marR="0" lvl="1" indent="0" rtl="0" hangingPunct="0">
              <a:lnSpc>
                <a:spcPct val="100000"/>
              </a:lnSpc>
              <a:spcBef>
                <a:spcPts val="0"/>
              </a:spcBef>
              <a:spcAft>
                <a:spcPts val="848"/>
              </a:spcAft>
              <a:buClr>
                <a:srgbClr val="661900"/>
              </a:buClr>
              <a:buSzPct val="75000"/>
              <a:buFont typeface="Symbol"/>
              <a:buChar char=""/>
              <a:tabLst/>
              <a:defRPr sz="1800"/>
            </a:pPr>
            <a:r>
              <a:rPr lang="fi-FI" sz="24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Lievää herättelyä 6min/piste</a:t>
            </a:r>
          </a:p>
          <a:p>
            <a:pPr marL="0" marR="0" lvl="1" indent="0" rtl="0" hangingPunct="0">
              <a:lnSpc>
                <a:spcPct val="100000"/>
              </a:lnSpc>
              <a:spcBef>
                <a:spcPts val="0"/>
              </a:spcBef>
              <a:spcAft>
                <a:spcPts val="848"/>
              </a:spcAft>
              <a:buClr>
                <a:srgbClr val="661900"/>
              </a:buClr>
              <a:buSzPct val="75000"/>
              <a:buFont typeface="Symbol"/>
              <a:buChar char=""/>
              <a:tabLst/>
              <a:defRPr sz="1800"/>
            </a:pPr>
            <a:r>
              <a:rPr lang="fi-FI" sz="24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Häiritsevää 4min/piste</a:t>
            </a:r>
          </a:p>
          <a:p>
            <a:pPr marL="0" marR="0" lvl="1" indent="0" rtl="0" hangingPunct="0">
              <a:lnSpc>
                <a:spcPct val="100000"/>
              </a:lnSpc>
              <a:spcBef>
                <a:spcPts val="0"/>
              </a:spcBef>
              <a:spcAft>
                <a:spcPts val="848"/>
              </a:spcAft>
              <a:buClr>
                <a:srgbClr val="661900"/>
              </a:buClr>
              <a:buSzPct val="75000"/>
              <a:buFont typeface="Symbol"/>
              <a:buChar char=""/>
              <a:tabLst/>
              <a:defRPr sz="1800"/>
            </a:pPr>
            <a:r>
              <a:rPr lang="fi-FI" sz="24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Harhaanjohtavaa 2min/piste		</a:t>
            </a:r>
          </a:p>
          <a:p>
            <a:pPr marL="0" marR="0" lvl="1" indent="0" rtl="0" hangingPunct="0">
              <a:lnSpc>
                <a:spcPct val="100000"/>
              </a:lnSpc>
              <a:spcBef>
                <a:spcPts val="0"/>
              </a:spcBef>
              <a:spcAft>
                <a:spcPts val="848"/>
              </a:spcAft>
              <a:buClr>
                <a:srgbClr val="661900"/>
              </a:buClr>
              <a:buSzPct val="75000"/>
              <a:buFont typeface="Symbol"/>
              <a:buChar char=""/>
              <a:tabLst/>
              <a:defRPr sz="1800"/>
            </a:pPr>
            <a:r>
              <a:rPr lang="fi-FI" sz="24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Lasketaan vain minuutit joiden aikana koira antaa ääntä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1">
            <a:extLst>
              <a:ext uri="{FF2B5EF4-FFF2-40B4-BE49-F238E27FC236}">
                <a16:creationId xmlns:a16="http://schemas.microsoft.com/office/drawing/2014/main" id="{88C39EB7-B1DE-4D25-9DE4-7ABDE920B6C7}"/>
              </a:ext>
            </a:extLst>
          </p:cNvPr>
          <p:cNvSpPr/>
          <p:nvPr/>
        </p:nvSpPr>
        <p:spPr>
          <a:xfrm>
            <a:off x="360000" y="72000"/>
            <a:ext cx="8423640" cy="1079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ctr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i-FI" sz="44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Arvostelu</a:t>
            </a:r>
          </a:p>
        </p:txBody>
      </p:sp>
      <p:sp>
        <p:nvSpPr>
          <p:cNvPr id="3" name="TextShape 2">
            <a:extLst>
              <a:ext uri="{FF2B5EF4-FFF2-40B4-BE49-F238E27FC236}">
                <a16:creationId xmlns:a16="http://schemas.microsoft.com/office/drawing/2014/main" id="{D61F6786-09D7-4C06-8544-25071C935FA4}"/>
              </a:ext>
            </a:extLst>
          </p:cNvPr>
          <p:cNvSpPr/>
          <p:nvPr/>
        </p:nvSpPr>
        <p:spPr>
          <a:xfrm>
            <a:off x="503999" y="1368000"/>
            <a:ext cx="9071640" cy="3287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1236"/>
              </a:spcAft>
              <a:buClr>
                <a:srgbClr val="661900"/>
              </a:buClr>
              <a:buSzPct val="45000"/>
              <a:buFont typeface="Wingdings"/>
              <a:buChar char=""/>
              <a:tabLst/>
              <a:defRPr sz="1800"/>
            </a:pPr>
            <a:r>
              <a:rPr lang="fi-FI" sz="28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Koira suljetaan hakulöysyydestä jos se saa molemmilta tuomareilta 10 miinusta</a:t>
            </a:r>
          </a:p>
          <a:p>
            <a:pPr marL="0" marR="0" lvl="1" indent="0" rtl="0" hangingPunct="0">
              <a:lnSpc>
                <a:spcPct val="100000"/>
              </a:lnSpc>
              <a:spcBef>
                <a:spcPts val="0"/>
              </a:spcBef>
              <a:spcAft>
                <a:spcPts val="848"/>
              </a:spcAft>
              <a:buClr>
                <a:srgbClr val="661900"/>
              </a:buClr>
              <a:buSzPct val="75000"/>
              <a:buFont typeface="Symbol"/>
              <a:buChar char=""/>
              <a:tabLst/>
              <a:defRPr sz="1800"/>
            </a:pPr>
            <a:r>
              <a:rPr lang="fi-FI" sz="24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Jos toinen tuomari ei ole kuullut herättelyä (tuomarit eri paikoissa kuuntelemassa), ja toisella tuomarilla miinuksia. Voi toinen tuomari arvostella HLÖ:n viivalla.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848"/>
              </a:spcAft>
              <a:buNone/>
              <a:tabLst/>
              <a:defRPr sz="1800"/>
            </a:pPr>
            <a:endParaRPr lang="fi-FI" sz="2400" b="0" i="0" u="none" strike="noStrike" kern="1200" spc="0" dirty="0">
              <a:ln>
                <a:noFill/>
              </a:ln>
              <a:latin typeface="Times New Roman" pitchFamily="18"/>
              <a:ea typeface="Microsoft YaHei" pitchFamily="2"/>
              <a:cs typeface="Lucida Sans" pitchFamily="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1">
            <a:extLst>
              <a:ext uri="{FF2B5EF4-FFF2-40B4-BE49-F238E27FC236}">
                <a16:creationId xmlns:a16="http://schemas.microsoft.com/office/drawing/2014/main" id="{CA0ECA44-993D-49B8-8B2E-D5AB342385DE}"/>
              </a:ext>
            </a:extLst>
          </p:cNvPr>
          <p:cNvSpPr/>
          <p:nvPr/>
        </p:nvSpPr>
        <p:spPr>
          <a:xfrm>
            <a:off x="360000" y="72000"/>
            <a:ext cx="8423640" cy="1079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ctr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i-FI" sz="44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Arvostelu</a:t>
            </a:r>
          </a:p>
        </p:txBody>
      </p:sp>
      <p:sp>
        <p:nvSpPr>
          <p:cNvPr id="3" name="TextShape 2">
            <a:extLst>
              <a:ext uri="{FF2B5EF4-FFF2-40B4-BE49-F238E27FC236}">
                <a16:creationId xmlns:a16="http://schemas.microsoft.com/office/drawing/2014/main" id="{CFAEBF64-C858-432E-B397-7838F0865719}"/>
              </a:ext>
            </a:extLst>
          </p:cNvPr>
          <p:cNvSpPr/>
          <p:nvPr/>
        </p:nvSpPr>
        <p:spPr>
          <a:xfrm>
            <a:off x="503999" y="1368000"/>
            <a:ext cx="9071640" cy="3287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1236"/>
              </a:spcAft>
              <a:buClr>
                <a:srgbClr val="661900"/>
              </a:buClr>
              <a:buSzPct val="45000"/>
              <a:buFont typeface="Wingdings"/>
              <a:buChar char=""/>
              <a:tabLst/>
              <a:defRPr sz="1800"/>
            </a:pPr>
            <a:r>
              <a:rPr lang="fi-FI" sz="28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Jos erässä on useampi haku, HLÖ arvostellaan sen suorituksen mukaan, joka antaa enemmän miinuksia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1236"/>
              </a:spcAft>
              <a:buClr>
                <a:srgbClr val="661900"/>
              </a:buClr>
              <a:buSzPct val="45000"/>
              <a:buFont typeface="Wingdings"/>
              <a:buChar char=""/>
              <a:tabLst/>
              <a:defRPr sz="1800"/>
            </a:pPr>
            <a:r>
              <a:rPr lang="fi-FI" sz="28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Ei lasketa yhteen, eikä keskiarvoa.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1236"/>
              </a:spcAft>
              <a:buClr>
                <a:srgbClr val="661900"/>
              </a:buClr>
              <a:buSzPct val="45000"/>
              <a:buFont typeface="Wingdings"/>
              <a:buChar char=""/>
              <a:tabLst/>
              <a:defRPr sz="1800"/>
            </a:pPr>
            <a:r>
              <a:rPr lang="fi-FI" sz="28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Ajoerän aikana todettu yöjäljelle haukkuminen arvostellaan HLÖ:nä, mutta kuluttaa ajoaikaa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Shape 1">
            <a:extLst>
              <a:ext uri="{FF2B5EF4-FFF2-40B4-BE49-F238E27FC236}">
                <a16:creationId xmlns:a16="http://schemas.microsoft.com/office/drawing/2014/main" id="{1916829D-8FDB-450E-8EB7-72079DA18288}"/>
              </a:ext>
            </a:extLst>
          </p:cNvPr>
          <p:cNvSpPr/>
          <p:nvPr/>
        </p:nvSpPr>
        <p:spPr>
          <a:xfrm>
            <a:off x="360000" y="72000"/>
            <a:ext cx="8423640" cy="1079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ctr" anchorCtr="0" compatLnSpc="0">
            <a:no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/>
            </a:pPr>
            <a:r>
              <a:rPr lang="fi-FI" sz="44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Arvostelu</a:t>
            </a:r>
          </a:p>
        </p:txBody>
      </p:sp>
      <p:sp>
        <p:nvSpPr>
          <p:cNvPr id="3" name="TextShape 2">
            <a:extLst>
              <a:ext uri="{FF2B5EF4-FFF2-40B4-BE49-F238E27FC236}">
                <a16:creationId xmlns:a16="http://schemas.microsoft.com/office/drawing/2014/main" id="{7E0B760B-53F9-461A-9C53-3021D61A9D36}"/>
              </a:ext>
            </a:extLst>
          </p:cNvPr>
          <p:cNvSpPr/>
          <p:nvPr/>
        </p:nvSpPr>
        <p:spPr>
          <a:xfrm>
            <a:off x="503999" y="1368000"/>
            <a:ext cx="9071640" cy="3287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0" tIns="0" rIns="0" bIns="0" anchor="t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1236"/>
              </a:spcAft>
              <a:buClr>
                <a:srgbClr val="661900"/>
              </a:buClr>
              <a:buSzPct val="45000"/>
              <a:buFont typeface="Wingdings"/>
              <a:buChar char=""/>
              <a:tabLst/>
              <a:defRPr sz="1800"/>
            </a:pPr>
            <a:r>
              <a:rPr lang="fi-FI" sz="28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Tuomari ei rankaise koiraa antamalla miinuksia hakulöysyydestä, vaan kirjaa ylös koiran ominaisuuden.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1236"/>
              </a:spcAft>
              <a:buClr>
                <a:srgbClr val="661900"/>
              </a:buClr>
              <a:buSzPct val="45000"/>
              <a:buFont typeface="Wingdings"/>
              <a:buChar char=""/>
              <a:tabLst/>
              <a:defRPr sz="1800"/>
            </a:pPr>
            <a:r>
              <a:rPr lang="fi-FI" sz="28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Nykyisellään miinukset pääasiassa 1 tai 2, vastaako suoritusta?</a:t>
            </a:r>
          </a:p>
          <a:p>
            <a:pPr marL="0" marR="0" lvl="1" indent="0" rtl="0" hangingPunct="0">
              <a:lnSpc>
                <a:spcPct val="100000"/>
              </a:lnSpc>
              <a:spcBef>
                <a:spcPts val="0"/>
              </a:spcBef>
              <a:spcAft>
                <a:spcPts val="848"/>
              </a:spcAft>
              <a:buClr>
                <a:srgbClr val="661900"/>
              </a:buClr>
              <a:buSzPct val="75000"/>
              <a:buFont typeface="Symbol"/>
              <a:buChar char=""/>
              <a:tabLst/>
              <a:defRPr sz="1800"/>
            </a:pPr>
            <a:r>
              <a:rPr lang="fi-FI" sz="24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Esim. tyhjä haku, koira antaa muutaman haukahduksen viiden minuutin välein koko erän ajan. Montako miinusta?</a:t>
            </a:r>
          </a:p>
          <a:p>
            <a:pPr marL="0" marR="0" lvl="1" indent="0" rtl="0" hangingPunct="0">
              <a:lnSpc>
                <a:spcPct val="100000"/>
              </a:lnSpc>
              <a:spcBef>
                <a:spcPts val="0"/>
              </a:spcBef>
              <a:spcAft>
                <a:spcPts val="848"/>
              </a:spcAft>
              <a:buClr>
                <a:srgbClr val="661900"/>
              </a:buClr>
              <a:buSzPct val="75000"/>
              <a:buFont typeface="Symbol"/>
              <a:buChar char=""/>
              <a:tabLst/>
              <a:defRPr sz="1800"/>
            </a:pPr>
            <a:r>
              <a:rPr lang="fi-FI" sz="2400" b="0" i="0" u="none" strike="noStrike" kern="1200" spc="0" dirty="0">
                <a:ln>
                  <a:noFill/>
                </a:ln>
                <a:latin typeface="Times New Roman" pitchFamily="18"/>
                <a:ea typeface="Microsoft YaHei" pitchFamily="2"/>
                <a:cs typeface="Lucida Sans" pitchFamily="2"/>
              </a:rPr>
              <a:t>Skaala laajemmaksi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let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letus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letus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253</Words>
  <Application>Microsoft Office PowerPoint</Application>
  <PresentationFormat>Mukautettu</PresentationFormat>
  <Paragraphs>44</Paragraphs>
  <Slides>9</Slides>
  <Notes>9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9</vt:i4>
      </vt:variant>
    </vt:vector>
  </HeadingPairs>
  <TitlesOfParts>
    <vt:vector size="18" baseType="lpstr">
      <vt:lpstr>Arial</vt:lpstr>
      <vt:lpstr>Calibri</vt:lpstr>
      <vt:lpstr>StarSymbol</vt:lpstr>
      <vt:lpstr>Symbol</vt:lpstr>
      <vt:lpstr>Times New Roman</vt:lpstr>
      <vt:lpstr>Wingdings</vt:lpstr>
      <vt:lpstr>Oletus</vt:lpstr>
      <vt:lpstr>Oletus 1</vt:lpstr>
      <vt:lpstr>Oletus 2</vt:lpstr>
      <vt:lpstr>Koulutuspaketti 2020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Koulutuspaketti 2020</dc:title>
  <cp:lastModifiedBy>Mika Elgland</cp:lastModifiedBy>
  <cp:revision>4</cp:revision>
  <dcterms:modified xsi:type="dcterms:W3CDTF">2020-02-24T16:36:48Z</dcterms:modified>
</cp:coreProperties>
</file>